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media/image66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9" r:id="rId10"/>
    <p:sldId id="266" r:id="rId11"/>
    <p:sldId id="261" r:id="rId12"/>
    <p:sldId id="267" r:id="rId13"/>
    <p:sldId id="268" r:id="rId14"/>
    <p:sldId id="270" r:id="rId15"/>
    <p:sldId id="274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5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6:10.450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3625 50 0,'25'0'359,"0"0"-343,-1 0-16,1 0 15,24 0 1,-24 0-16,0 0 16,24 0-16,-24 0 15,-1 0 1,26 0-1,-26 0-15,1 0 16,0 0-16,24 0 16,-24 0-16,-1 0 15,25 0-15,-24 0 16,24 0-16,-24 0 16,0 0-16,24 0 15,-24 0-15,-1 0 16,1 0-16,24 0 15,1 0-15,24 0 0,-25 0 16,0 0-16,1 0 16,-26 0-16,26 0 15,-1 0-15,0 0 0,1 0 16,-26 0 0,1 0-16,24 0 15,-24 0-15,0 0 16,24 0-16,-24 0 15,-1 0-15,1 0 16,0 0-16,-1 0 31,1 0-15,0 0 0,-1 0-1,1 0 1,0 0 218,-1 0-203,1 0-15,-1 0 0,-48 0 281,-1 0-297,25 25 15,-24-25 1,-1 0-1,25 25 1,-25-25 0,1 0 31,-1 0-32,25 24 1,-25-24-1,25 25-15,-24-25 16,-1 25-16,0-25 16,1 0-16,-1 0 15,0 24-15,25 1 16,-24-25 0,-1 0-1,0 0 1,1 0-1,-1 0 48,0 0-32,1 0-15,-1 0-1,0 25-15,1-25 16,-1 0-16,0 0 16,1 0-1,-1 0-15,0 0 16,1 0 0,-1 0-1,0 0 16,1 0-31,-1 0 16,-24 0-16,24 0 16,0 0-1,1 0 1,-1 0-16,0 0 16,1 0-1,-1 0 1,0 24-1,1 1 1,-1-25-16,0 0 16,1 0-16,-1 25 31,0-25-15,1 0-16,24 24 0,-25-24 15,0 0 1,1 0-1,-1 0 1,25 25 0,-24-25-1,-1 25 1,0-25-16,1 24 16,-1-24-16,-24 25 0,24-25 15,0 25 1,-24-25-16,24 0 15,1 0-15,-1 0 0,0 0 32,1 0-32,-1 0 15,0 0 1,1 0 0,-1 0 15,25-25 63,0 0-79,0 1 1,0-1 15,0 0 110,0 1-126,0-1 1,0 0-16,0 1 16,0-1-1,0 0 16,25 50 313,-25 0-344,24-1 16,1 1-16,0-25 15,-25 25 1,24-25-16,-24 24 16,25-24-1,0 0 1,-1 0 15,1 0-31,0 0 16,-1 0-1,1 0 32,0 0-31,-1 0 0,1 0-16,0 0 15,-1 0-15,1 0 31,0 0-15,-1 0 0,1 0-1,-1 0 1,1 0 0,0 0-1,-1 0 1,1 0-1,0 0 17,-1 0-32,1 0 15,0 0 48,-1 0-63,1 0 15,0 0 1,-1 0-16,1 0 16,0 0-16,-1 0 15,1 0 1,0 0 0,-1 0-16,1 0 31,0 0-16,-1 0-15,1 0 16,0 0-16,24 0 16,-24-24-1,24 24-15,-24 0 16,-1 0 0,1 0-16,0 0 0,-1 0 31,1 0-16,0 0 1,-1 0 0,1 0 31,0 0-32,24 0 1,-24 0-1,-1 0-15,1 0 16,24 0-16,-24 0 16,0 0-16,-1 0 15,1 0 1,0 0-16,-1 0 16,1 0 15,-1 0-16,-48 0 376,-1 0-375,1 24-1,-1-24-15,0 0 16,1 0-16,-26 25 0,26-25 16,-1 25-1,-24-25-15,24 0 16,0 0-1,1 0-15,-1 0 16,0 0 0,1 0-1,-1 0 1,0 24-16,1-24 16,24 25-16,-25-25 15,0 0-15,1 0 16,-1 0-16,0 0 15,1 0 17,-1 0-17,0 0 1,1 0-16,-1 0 31,0 0-15,1 0 15,-1 0-31,0 0 16,1 0-16,-1 0 15,0 0-15,1 0 0,-1 0 16,0 0-16,1 0 16,-1 0-16,0 0 15,1 0 1,-1 0-1,0 0 1,1 0 0,-1 0-1,0 0 1,1 0 0,-1 0-1,0 0-15,1 0 16,-1 0-1,1 0 1,-1 0 15,0 0-15,1 0 0,-1 0-16,0 0 15,1 0-15,-1 0 16,0 0-1,1 0 1,-1 0 0,0 0-16,1 0 0,-1 0 15,0 0 1,1 0 0,-1 0-16,0 0 15,1 0 1,-26 0 406,-48 0-422,24 0 15,24 0-15,1 0 16,0 0-16,-1 0 16,26 0-1,-26 0-15,26 0 0,-1 0 16,-24 0-16,24 0 15,-24 0 1,24 0-16,0 0 16,1 0-16,-1 0 0,1 0 15,-26 0 1,26 0 0,-1 0-16,-24 0 0,-1-25 15,1 25-15,0-24 16,-1 24-16,26 0 15,-26 0-15,26 0 16,-26 0-16,26 0 0,-1 0 16,-24 0-16,24 0 15,0 0 1,1 0-16,-26 0 16,26-25-16,-26 25 15,26 0-15,-26 0 16,26 0-16,-1 0 15,0 0-15,1 0 16,-1 0-16,0 0 16,1 0-16,-1 0 15,0 0-15,-24 0 16,24 0 0,1 0-16,-1 0 0,-24 0 15,24 0 1,1 0-16,-1 0 15,0 0-15,1 0 0,-1 0 16,0 0 0,1 0-16,-1 0 15,0 0-15,1 0 16,-1 0-16,0 0 0,1 0 16,-1 0-1,0 0-15,1 0 16,-1 0-16,0 0 15,1 0-15,-1 0 16,0 0-16,1 0 0,-26 0 16,26 0-16,-26 0 15,26 0 1,-1 0-16,0 0 16,-24 0-16,24 0 15,1 0-15,-1 0 16,0 0-1,1 0-15,-1 0 0,0 0 32,1 0-32,-1 0 15,0 0 1,1 0-16,-1 0 0,0 0 16,1 0-1,-1 0-15,0 0 16,1 0-16,-1 0 15,1 0 17,-1 0-32,0 0 15,1 0 1,-1 0-16,0 0 0,1 0 16,-1 0-1,0 0-15,1 0 16,-1 0-16,0 0 15,1 0 17,-1 0-17,0 0 1,25-25 93,0 1-109,0-1 16,0 0 0,0 1 15,0-1-16,0 0 1,0 1 109,25 24-78,0 0-31,-1 0 30,1 0-30,-25-25 0,25 25-16,-1 0 15,1 0-15,24-25 0,-24 25 16,0 0 0,-1 0-16,1 0 15,0 0-15,-1 0 16,1 0-1,-1 0 1,1 0 0,0 0-1,-1 0 1,1 0 0,-25-24-1,25 24 1,-1 0-1,1 0-15,0 0 16,-1 0 0,1 0 15,0 0-15,-1 0-1,1 0 32,0 0-31,-1-25-1,1 25 1,0 0-16,-1 0 16,1 0-16,0 0 15,-1 0 1,1 0 15,-25-25-31,25 25 16,-1 0-16,1 0 15,0 0-15,-1 0 16,-24-24 0,25 24-16,0 0 0,-1 0 15,1 0-15,0 0 16,-1 0-1,1 0 1,0 0 0,-1 0-16,1 0 15,0 0-15,-1 0 16,1 0 0,0 0-16,-1 0 0,1 0 15,0 0-15,-1 0 47,1 0-47,0 0 31,-1 0-15,1 0-16,-1 0 0,1 0 16,0 0-1,-1 0-15,26 0 16,-26 0-16,1 0 15,0 0-15,-1 0 16,1 0-16,0 0 16,-1 0-1,1 0 17,0 0-17,-1 0 1,1 0-1,0 0 48,-1 0-63,1 0 16,0 24-1,24-24-15,-24 0 16,24 25-16,0-25 15,-24 0 1,24 25-16,-24-25 0,0 0 16,-1 0-16,1 0 15,0 0 1,-1 0-16,1 0 16,0 0-1,-1 0 1,1 0-1,0 0-15,24 24 16,-24-24-16,24 0 16,0 0-16,-24 0 15,24 0 1,-24 0-16,-1 0 0,1 0 16,0 0-16,-1 0 15,1 0 16,0 0-15,-1 0 0,1 0-16,0 0 15,-1 0-15,1 0 16,0 0-16,-1 0 0,1 0 16,0 0-1,-1 0-15,1 0 31,0 0-15,-1 0 0,1 0-1,0 0 1,-1 0-16,1 0 16,0 0-1,-1 0 1,1 0-16,0 0 15,-1 0 1,1 0 125,0 0-110,-1 0-31,1-24 16,0 24-16,-1-25 15,1 25-15,0 0 16,-1 0-16,1 0 0,0 0 15,-1 0 1,1 0 0,0 0-1,-1 0-15,1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8:08.01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0 153 0,'25'0'296,"-1"-24"-280,1 24-16,0 0 16,-1 0-16,1 0 15,0-25-15,-1 25 0,1 0 16,0 0 0,-1 0-16,1 0 15,0 0 1,-25-24-16,24 24 15,1 0-15,24-25 16,-24 25-16,0 0 16,-1 0-16,1 0 0,0 0 15,-1 0-15,1 0 16,0 0-16,-1 0 16,1-25-1,0 25-15,24 0 16,-24 0-16,-1 0 15,26 0-15,-26 0 32,1 0-32,0 0 0,-1 0 15,1 0 1,0 0 0,-1 0-1,1-24 1,0 24-16,-1 0 15,1 0-15,0 0 32,-1 0-1,1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8:30.76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0 180 0,'25'0'312,"-1"0"-312,1 0 16,0 0 15,-1 0-15,1 0-1,0 0-15,-1 0 16,1 0-16,0 0 15,-1 0 1,1 0-16,0 0 16,-1 0-1,1 0-15,-1 0 32,1 0-17,0 0-15,-1 0 16,1 0-1,0 0 1,-1 0 0,1 0-1,0 0 1,-1 0 0,1 0-1,0 0 95,-1 0-95,1-24-15,0 24 31,-1-25-15,1 25-16,0 0 31,-1 0-15,1 0 0,0 0-16,-1 0 0,1 0 15,0 0 1,-1-25-1,1 25-15,0 0 16,-1 0-16,1 0 31,0 0-15,-1 0 0,1-24-1,0 24-15,-1 0 16,1 0-1,0 0 1,-1 0-16,1 0 0,0 0 16,-1 0 15,1-25 0,0 25-15,-1 0-16,1 0 15,0 0 1,-1 0-16,1 0 31,0 0-15,-1 0 0,1 0-16,-1 0 0,1 0 15,0 0 1,-1 0-1,1 0-15,0 0 16,-1 0-16,1 0 16,-25-25-16,25 25 31,-1 0-15,1 0-1,0-24-15,-1 24 16,1 0-1,0 0 1,-1 0 0,1 0-1,0 0 1,-1 0 0,26 0-1,-26 0-15,1 0 16,0 0-16,24 0 15,-24 0-15,-1 0 16,1 0-16,0 0 16,-1 0-1,1 0 1,0 0 0,-1 0-16,1 0 15,24 0-15,-24 0 16,0 0-16,-1 24 15,26-24-15,-26 25 0,26-25 16,-26 0-16,1 25 16,24-25-16,-24 0 15,0 24 1,-1-24-16,1 0 16,-1 0-16,1 0 15,0 0 1,-1 0-1,1 0-15,0 0 0,-1 0 16,1 0 0,0 0-1,-1 0 1,1 0 0,0 0-1,-1 0 1,1 0 15,0 0-15,-1 0-16,1 0 15,0 0-15,-1 0 16,1 0 0,0 0 15,-1 0-31,1 0 15,0 0 17,-1 0-32,1 0 15,0 0 1,-1 25-16,1-25 16,0 0-16,-1 25 15,1-25 1,0 0-16,-1 0 15,1 0 17,0 0-17,-1 0 1,1 0 0,0 0-1,-1 0 1,1 0-16,0 0 15,-1 0 17,1 0-32,0 0 31,-1 0-15,1 0-1,0 0-15,-1 0 16,25 0-1,-24 0-15,0 0 16,24 0-16,-24 0 16,-1 0-16,1 0 15,0 0 1,-1 0-16,1 0 16,0 0-1,-1 0 1,1 0-1,0 0-15,24 0 16,-24 0-16,-1 0 16,1 0-1,0 0-15,-1 0 16,1 0 0,0 0-1,-1 0 1,1 0-1,0 0-15,-1 0 16,1 0-16,0 0 16,-1 0-16,1 0 15,0 0-15,-1 0 16,1 0-16,0 0 16,-1 0-16,1 0 15,0 0 1,-1 24-16,1-24 15,0 0-15,-1 0 16,26 0-16,-1 0 0,0 0 16,1 0-16,-26 0 15,1 0-15,-1 0 16,1 0-16,0 0 16,-1 0-16,1 0 0,0 0 15,-1 0 1,1 0-1,24 0-15,-24 0 16,0 0-16,-1 0 0,26 0 16,-26 0-1,1 0-15,0 0 16,-1 0-16,1 0 16,0 0-1,-1 0 1,1 0-1,0 0 1,-1 0-16,1 0 16,0 0-1,-1 0-15,1 0 16,0 0-16,-1 0 16,1 0-1,0 0-15,-1 0 16,1 0-16,0 0 15,-1 0-15,1 0 16,0 0 0,-1 0-16,1 0 15,0 0-15,-1 0 16,1 0 0,0 0-16,-1 0 15,1 0 1,0 0-16,-1 0 15,1 0-15,-1 0 16,26 0 0,-26 0-16,1 0 15,0 0 1,-1 0-16,1 0 0,0 0 16,-1 0-1,1 0-15,0 0 16,-1 0-1,1 0-15,0 0 16,-1-24-16,1 24 0,0-25 16,-1 25-16,1 0 15,0 0-15,-1 0 16,1 0-16,0 0 16,-1 0-1,1 0 1,0 0-1,-1 0-15,1 0 0,0 0 16,-1 0 0,1 0-1,0 0 1,-1 0-16,1 0 31,0 0-15,-1 0 46,1 0-46,0 0 0,-1 0-1,1 0 1,0 0 234,-1 0-235,1 0 1,0 0 0,-1 0-1,1 0 17,0 0 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6:34.005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0 297 0,'25'0'313,"0"0"-220,-1 0-93,1 0 16,0 0-16,-1 0 0,1 0 16,0 0-1,-1 0 1,1 0-1,0 0-15,-1 0 16,1 0 31,0 0-16,-1 0-15,1 0-16,0 0 15,-1 0-15,1 0 16,0 0 0,-1 0-1,-24-24-15,25 24 16,-1 0 0,1 0-1,0 0 1,-1-25-16,1 0 15,0 25 1,-1 0-16,1 0 16,0 0-1,-1 0 1,1 0 0,0 0-1,-1 0 63,-24-24-78,25 24 16,0 0-16,-1-25 16,26 25-16,-26 0 15,1-24-15,0 24 0,-1 0 16,1 0-16,0 0 15,-1 0-15,1 0 16,0 0 15,-1 0-31,1 0 32,0 0-17,-1 0-15,1 0 0,0 0 31,-1-25-31,1 25 16,0 0-16,-1 0 16,1 0-16,0 0 15,-1 0 1,1 0-16,0 0 16,-1 0-1,1 0 1,0 0 46,-1 0-46,1 0 0,0 0-1,-1 0 1,1 0-1,-1-25 32,1 25-31,0-24-16,-1 24 16,1 0-16,0 0 15,-1 0 1,1 0-16,0 0 15,-1 0-15,1 0 16,0 0 15,-1 0-15,1 0 0,0 0 249,-1 0-265,1 0 47,0 0-16,-1 0-15,1 0-16,0 0 16,-1 0-16,1 0 0,0 0 31,-1 0-16,1 0 1,0 0 0,-1 0-1,1 0 32,0 0-16,-1 0-31,1 0 16,0 24-16,-1-24 16,1 0-16,0 0 47,-1 0-47,1 0 31,0 0-16,-1 0 32,1 0-31,0 0-16,-1 0 16,1 0-1,0 0-15,-1 0 16,1 0-1,0 0-15,-1 0 32,1 0-17,0 0 1,-1 0-16,1 0 16,-1 0-1,1 0 1,0 0-16,-1 0 15,1 0-15,0 0 32,-1 0-1,1 0-31,0 0 62,-1 0-46,1 0-16,0 0 31,-1 0-31,1 0 16,0 0-16,-1 0 16,1 0-1,0 0 16,-1 0-15,1 0 0,0 0-1,-1 0-15,1 0 32,0 0-32,-1 0 15,1 0 1,0 0-16,-1 0 0,1 0 31,0-24-15,-1 24-1,1 0 1,0 0 0,-1 0-1,1 0 1,0 0 15,-1 0-15,1 0-16,0 0 15,-1 0-15,1 0 32,0 0-17,-1 0 1,1 0-16,0 0 31,-25-25-31,24 25 16,1 0 15,0 0 0,-1 0-31,1 0 16,-1 0-1,1 0 1,0 0-16,-1 0 16,1 0-1,0 0 1,-1 0 0,1 0 15,0 0-16,-1 0 1,-24-25-16,25 25 16,0 0-16,-1 0 15,1 0 32,0 0-31,-1 0-16,1 0 15,0 0 1,-1 0-16,1 0 16,0 0-1,-1 0 17,1 0-17,0 0-15,-1 0 16,1 0-1,24 0 1,-24 0-16,0 0 0,24 0 16,-24 0-1,-1 0-15,1 0 16,0 0 0,-1 0-16,1 0 15,0 0 16,-1 0-15,1 0-16,0 0 0,-1 0 16,1 0-16,0 0 15,24 0 1,-24 0-16,-1 0 16,26-24-16,-26 24 15,1 0 1,-1 0-16,1 0 15,0 0 1,-1 0-16,1 0 16,0 0-1,-1 0-15,26 0 16,-26 0-16,1 0 16,0 0-16,-1 0 15,1 0-15,0 0 16,-1 0-1,1 0 1,0 0 0,-1 0-16,1 0 15,0 0-15,-1 0 16,26 0 0,-26 0-16,1 0 15,0 0-15,-1 0 16,1 0-16,0 0 31,-1 0-15,1 0-1,0 0-15,-1 0 16,1 0-16,0 0 16,-1 0-1,1 0-15,0 0 16,-1 0-16,1 0 15,0 0-15,24 0 16,-24 0 0,-1 24-16,26-24 15,-26 0 1,1 0-16,-1 25 0,1-25 16,0 0-16,-1 0 15,1 0 16,0 0-15,-1 0 0,1 0-1,0 25-15,24-25 16,-49 24-16,25-24 0,-1 0 16,26 0-16,-26 0 15,1 0-15,0 0 16,-1 0-16,1 0 15,24 0-15,-24 0 16,0 0-16,-1 0 16,1 0-1,0 0-15,-1 0 16,1 0-16,0 0 0,-1 0 47,1 0-47,0 0 15,-1 0 1,1 0 0,0 0-16,-1 0 15,1 0-15,0 0 16,-1 0 0,1 0-1,0 0 1,-1 0-1,1 0-15,0 0 16,-1 0-16,1 25 16,0-25-16,-1 0 15,1 0-15,0 0 16,-1 0-16,1 0 16,-1 0-1,1 0 16,0 0-31,-1 0 16,1 0-16,0 0 16,-1 0-1,1 0 1,0 0 0,-1 0-1,1 0 1,0 0-16,-1 0 0,1 0 15,0 0 1,-1 0-16,1 0 16,0 0-16,-1 0 0,1 0 15,0 0 1,-1 0 0,1 0-1,0 0-15,-1 0 16,1 0-1,0 0-15,-1 0 16,1 0-16,0 0 16,-1 0-1,1 0 17,0 0-32,-1 0 15,1 0-15,24 0 0,-24 0 16,0 0-1,-1 0 1,1 0-16,0 0 16,-1 0-16,26 0 31,-26 0-31,1 0 16,0 0-16,-1 0 15,1 0-15,-1 0 16,26 0-16,-26 0 15,1 0-15,24 0 16,-24 0 0,0 0-16,-1 0 15,1 0 1,0 0 0,-1 0-1,1 0 16,0 0-15,-1 0 0,1 0-1,0 0 1,-1 0 0,1 0 15,0 0-16,-1 0 1,1 0 0,0 0-16,-1 0 0,1 0 31,0 0-15,-1 0-1,1 0 1,0 0-1,-1 0 64,1 0-79,0 0 0,-1 0 15,1 0-15,0 0 16,-1 0 15,1 0-31,0 0 16,-1 0 15,1 0-15,0 0-16,-1 0 15,1 0-15,0 0 16,-1 0-1,1 0-15,0 0 16,-1 0-16,1 0 16,0 0-1,24 0-15,-25 0 16,1 0-16,0 0 16,-1 0-1,1 0-15,24 0 16,-24 0-16,0 0 15,-1 0 1,1 0-16,0 0 16,-1 0-1,1 0 1,0 0 0,-1 0 15,1 0-16,0 0-15,-1 0 16,1 0-16,0 0 31,-1 0-15,1 0 0,0 0-1,-1 0 1,1 0-1,0 0-15,-1 0 16,1 0-16,0 0 16,-1 0-1,1 0 1,0 0 0,-1 0-1,1 0-15,24 0 16,-24 0-16,0 0 15,-1 0 1,1 0-16,0 0 16,-1 0-1,1 0 1,24 0 0,-24 0-16,0 0 15,-1 0-15,1 0 16,-1 0-16,1 0 15,0 0 1,-1 0 0,1 0-1,0 0 1,-1 0-16,1 0 16,0 0-1,-1 0-15,1 0 16,0 0-16,-1 0 15,1 0 17,0 0-17,-1 0-15,1 0 16,0 0-16,-1 0 31,1 0-31,0 0 16,-1 0-1,1 0 1,0 0 0,-1 0 15,1 0-15,0 0-1,-1 0 1,1 0-1,0 0 1,-1 0 15,1 0-15,0 0 0,-1 0-1,1 0 1,0 0-1,-1 0 1,1 0 0,0 0-16,-1 0 15,1 0-15,0 0 16,-1 0 15,1 0-15,0 0-1,-1 0 1,1 0-16,0 0 16,-1 0-1,1 0-15,0 0 16,-1 0 0,1 0-1,-1 0 1,1-25-1,24 25-15,-24 0 16,0 0-16,-1 0 16,1 0-16,0 0 15,-1 0 1,1 0 0,0 0-1,-1 0-15,1 0 0,0 0 16,-1 0-16,26 0 15,-26 0-15,1 0 16,0 0-16,-1 0 16,1 0-16,0 0 15,-1 0-15,1 0 16,0 0 15,-1 0-15,1 0-16,0 0 15,-1 0 1,1 0-16,0 0 16,-1 0-16,1 0 15,0 0 1,-1 0-16,1 0 16,0 0-16,-1 0 15,1 0 1,0 0-16,-1 0 15,1 0-15,0 0 16,-1 0 0,1 0-16,0 0 15,-1 0-15,1 0 16,-1 0-16,1 0 16,0 0-16,-1 0 0,1 0 15,24 0-15,-24 0 16,24 0-1,-24 0-15,0 0 16,-1 0-16,1 0 0,0 0 16,-1 0-1,1 0 1,0 0 0,-1 0-16,1 0 31,0 0-31,-1 0 15,26 0-15,-26 0 16,1 25-16,0-25 16,-1 0-16,1 0 15,0 0-15,-1 0 16,1 0-16,0 0 31,-1 0-15,1 0-16,0 0 15,-1 0-15,1 0 16,0 0 15,-1 0-31,1 0 16,0 0-16,-1 25 16,1-25-1,0 24-15,-1-24 16,1 0-1,0 0-15,-1 0 16,1 0 15,0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6:47.110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173 284 0,'24'0'218,"1"0"-202,0 0-16,-1 0 0,1 0 16,24 0-16,-24 0 15,0 0-15,24 0 16,-24 0 0,-1 0-16,1 0 0,0 0 15,-1 0 16,1 0-15,0 0-16,-1 0 0,1 0 16,24 0-16,-24 0 15,0 0 1,24 0-16,-24 0 16,-1 0-16,1 0 15,0 0-15,-1 0 16,1 0-1,0 0 1,-1 0-16,1 0 16,0 0-1,-1 0-15,1 0 16,24 0-16,-24 0 16,0 0-1,-1 0-15,1 0 16,-1 0-1,1 0-15,0 0 16,-1 0 0,1 0-1,0 0 1,-1 0 0,1 0-1,-25-24 266,0-1-281,-25 25 16,25-25-16,-24 1 16,-1-1-1,0 25 1,1 0 15,-1 0-31,0 0 16,25-25-1,-24 25-15,-1 0 16,1 0 0,-1 0-1,0 0 1,-24-24 0,24 24-16,1 0 15,-1 0-15,0 0 16,1 0-1,-1 0-15,0 0 32,1 0-17,-1 0-15,0 0 47,1 0-31,-1 0-16,0 0 15,-24 0-15,24 0 16,1 0 0,-1 0-16,0 0 15,1 0-15,-1 0 0,0 0 32,1 0-17,-1 0-15,0 24 16,1-24-16,-1 0 15,0 0 1,1 0 0,-1 25-16,0-25 15,1 0-15,-1 0 0,0 0 47,1 0-31,-1 0-1,0 0 1,1 0 0,-1 0 15,0 0-15,1 0-1,-1 0-15,0 0 16,1 0-1,-1 0 17,25-25 46,0 1-63,0-1 17,0 0-32,0 1 15,25 24 32,-1 0-47,-24-25 16,25 25-16,0 0 31,-1 0-31,1 0 16,0 0-16,-1 0 15,1 0-15,0 0 16,-1 0 0,1 0 15,0 0-16,-1 0 1,1 0-16,0 0 16,-1 0-16,1 0 15,0 0-15,-1 0 32,1 0-32,0 0 0,-1 0 15,1 0-15,0 0 16,24 0-16,-24 0 15,-1 0-15,1 0 16,0 0-16,-1 0 0,1 0 16,0 0-1,-1 0-15,1 0 16,24 0 0,-24 0-16,0 0 0,-1 0 15,26 0-15,-26 0 16,26 0-1,-26 0-15,1 0 16,0 0-16,-1 0 0,1 0 16,-1 0-1,1 0 1,0 0-16,-1 0 16,1 0-16,0 0 15,-1 0 1,1 0-16,0 0 15,-1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7:08.657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0 322 0,'25'0'281,"24"0"-265,-24 0-16,0 0 16,24 0-16,-25 0 0,26 0 15,-26 0 1,1 0-16,0 0 15,24 0-15,-24 0 16,-1 0-16,1 0 16,0 0-16,-1 0 15,1 0-15,0 0 16,-1 0 0,1 0-16,0 0 15,-1 0 1,1 0-1,0 0 17,-1 0-17,1 0 1,0 0-16,-1 0 0,1 0 31,0 0-31,-1 0 16,1 0-1,0 0-15,-1 0 16,1 0 15,0 0-31,-1 0 16,1 0 0,0 0-1,-1 0 16,1 0 32,0 0-47,-1 0-16,1 0 15,0 0 1,-1 0-1,1 0 17,0 0-17,-1 0-15,1 0 16,0 0-16,-1 0 16,1 0-1,0 0-15,-1 0 16,-24 25-16,25-25 15,-1 0-15,1 0 16,-25 25 125,0-1-94,-25 1-32,1-25 1,-1 25-16,1-25 15,-1 0-15,-24 0 16,24 24 0,0-24-16,1 0 15,-26 25-15,26-25 16,-26 0 0,26 0-16,-1 0 15,-24 0-15,24 0 16,0 0-1,1 0-15,-1 0 16,0 0-16,-24 0 16,24 0-16,-24 0 15,24 0-15,1 0 16,-1 0 0,0 0-16,1 0 31,-1 0-16,0 0 1,1 0 0,-1 0-16,0 0 0,-24 0 15,24 0 1,1 0-16,-1 0 16,0 0-16,1 0 15,-1 0 1,0 0-16,1 0 15,-1 0 17,0 0-32,1 0 15,-1-25 173,25 1-188,-25 24 0,25-25 15,-24 0-15,24 1 16,0-1-16,-25 25 0,1-25 16,24 1 31,0-1-32,0 0 1,0 1-1,-25-1-15,0 25 16,25-25-16,0 1 16,0-1-1,0 0 1,0 1 0,0-1-1,25 25 32,-25-25-31,25 1-1,-1 24-15,1 0 16,24 0 0,-24 0-16,-1 0 15,1 0-15,0 0 16,-1 0-1,1 0-15,0 0 16,-1 0 0,1 0-1,0 24-15,-1-24 16,1 0-16,24 0 0,-24 0 31,0 0-31,-1 0 16,1 0-16,0 0 15,-1 0 1,26 0-16,-26 0 16,1 0-16,0 25 15,24-25-15,-24 0 16,-1 0-16,1 0 16,0 0-16,-1 0 15,1 0 1,0 25-1,-1-25 1,1 0-16,0 0 16,-1 0-16,1 0 31,0 24-15,-1-24-1,1 0-15,0 0 31,-25 25-31,24-25 0,-24 25 16,0-1 0,25-24-1,0 0 1,-1 0-16,1 0 31,0 0 0,-25 25 110,0 0-125,0-1-1,0 1 1,0 0 0,0-1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7:23.214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0 182 0,'25'0'297,"0"0"-297,-1 0 0,1 0 15,0 0 1,24 0 0,-24 0-16,-1 0 0,1 0 15,0 0-15,-1 0 16,26 0-16,-26 0 16,1 0-16,24 0 15,-24 0 1,0 0-16,-1 0 15,1 0 1,24 0-16,-24 0 16,24 0-16,1 0 15,-26 0-15,26 0 16,-1 0-16,-25 0 16,1 0-16,0 0 15,-1 0-15,1 0 0,0 0 16,-1 0-16,1 0 15,0 0 1,-1-24-16,1 24 16,24 0-16,1-25 0,-1 25 15,0-25-15,1 25 16,-50-24-16,49 24 16,-24 0-16,-1 0 15,1 0-15,0 0 0,-1 0 16,1 0-1,0 0 1,-1 0-16,1 0 16,0 0-16,-1 0 0,1 0 15,0 0-15,24 0 16,-24 0-16,-1 0 16,1 0-16,0 0 15,-1 0-15,1 0 16,0 0-16,-1 0 15,1 0 1,0 0 15,-1 0 79,1 0-79,-1 0-15,1 0-16,0 0 15,-1 0 32,1 0-47,0 0 16,-25 24 46,0 1 16,0 0 16,0-1 156,-25-24-250,-24 25 0,24-25 16,0 25-16,-24-25 15,25 24-15,-1-24 16,-24 0-16,24 25 0,0-25 16,25 25-16,-24-25 15,-1 0 1,0 0-16,1 0 15,-1 0-15,0 0 32,-24 24-17,24-24 1,1 0-16,-26 0 16,26 25-16,-1 0 15,0-25 1,1 0-1,-1 0-15,0 0 0,1 0 16,-1 0 15,-24 0-31,-1 0 16,26 0-16,-26 0 16,1 0-16,0 0 15,-1 0 1,26 0-16,-1 0 0,-24 0 15,24 0-15,0 0 32,1 0-32,-1 0 15,0 0-15,1 0 16,-1 0 0,1 0 15,-1 0-16,0 0 1,1 0-16,-1 0 16,0 0-16,-24 0 15,0 0-15,24 0 0,0 0 16,-24 0-16,24 0 16,1 0-16,-1 0 15,0 0 1,1 0-16,-1 0 15,0 0-15,1 0 16,-1 0 15,0 0-15,1 0 78,-1 0-79,0 0 17,25-25 280,0 0-249,0 1-32,-24 24 0,24-25 16,-25 25-31,25-25-1,-25 1 48,1 24-48,24-25 17,-25 25-17,25-25-15,0 1 16,-25 24-1,25-25 1,0 0 15,25 25 141,0 0-156,-1 0-1,1 0 1,0 0 0,-1 0-1,26 0 1,-26-24-16,1 24 16,24 0-16,-24 0 15,0 0-15,24 0 16,-24 0-16,-1 0 15,1 0-15,0 0 16,-1 0 0,1 0-1,0 0-15,24 0 16,-49-25-16,25 25 16,-1 0-16,1 0 15,24 0-15,-24-24 16,0 24-1,-1 0-15,1 0 0,-1 0 16,1 0-16,0 0 16,-1 0 15,1 0-15,0 0-16,-1 0 15,1 0-15,0 0 16,-1 0-16,1 0 15,0 0-15,-1 0 0,26 0 16,-26 0-16,1 0 16,0 0-1,-1 0-15,1 0 16,0 0 0,-1 0-1,1 0 1,0 0-16,-1 0 15,1 0-15,0 0 16,-1 0 0,1 0-1,0 0 1,-1 0 0,1 0-16,24 0 15,-24 0-15,24 0 16,-24 0-1,0 0-15,-1 0 16,1 0-16,0 0 31,-1 0-15,1 0 0,0 0 62,-1 0-16,1 0 48,0 0-79,-1 0-31,1 0 0,-1 0 15,-24 24-15,50-24 16,-26 0 0,1 0-16,0 0 15,-1 0 1,1 0 0,0 0-1,-1 0 16,-24 25-15,0-1 31,0 1-16,0 0 0,0-1-15,0 1 62,-24-25 172,-1 0-250,25 25 0,-25-25 16,1 0-16,-1 0 15,0 0-15,1 0 16,-1 0 15,0 0-15,1 24-16,-25-24 16,24 0-16,-24 25 15,24-25-15,0 0 16,1 0-16,-26 0 15,26 0-15,-1 25 16,0-25 0,1 0-16,-1 0 31,0 0-15,1 0 15,-1 0-16,25 24 48,-25-24-63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3T22:25:06.984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0 106 0,'35'0'203,"0"0"-187,0 0-1,1 0-15,-1 0 16,0 0 0,1 0-16,-1 0 15,0 0 1,0 0 0,1 0-1,-1 0 1,0 0-16,0 0 15,1 0 17,-1 0-17,0 0 1,1 0 0,-1 0-1,0 0 1,0 0 15,1 0-15,-1 0-1,-35-36-15,35 36 16,1 0 0,-1 0 15,0 0-16,0 0 1,1 0 0,-1 0-1,0 0 1,0 0 15,1 0-15,-1 0-1,0 0 1,1 0 0,-36-35-1,35 35-15,0 0 63,0 0-48,1 0 1,-1 0 0,0 0-1,1 0 1,-1 0 31,0 0-32,0 0 48,1 0-47,-1 0-1,0 0 1,-35-35-16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3T22:25:12.812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0 121 0,'35'0'281,"0"0"-281,0 0 16,1 0 0,-1 0-1,0 0-15,0 0 0,1 0 16,-1 0-16,0 0 31,1 0-31,-1 0 0,0 0 31,0 0-15,1 0 0,-1 0-1,0-35-15,1-1 16,-1 36-1,0 0-15,0 0 32,1 0-17,-1 0 17,0 0-17,0 0-15,1 0 16,-1 0 15,0 0 78,1 0-93,-1 0 0,0-35-1,0 35 17,1 0-17,-1 0 1,0 0-1,1 0 1,-1 0 15,0 0 47,0 0-62,1 0 15,-1 0-15,0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3T22:25:15.906"/>
    </inkml:context>
    <inkml:brush xml:id="br0">
      <inkml:brushProperty name="width" value="0.175" units="cm"/>
      <inkml:brushProperty name="height" value="0.3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0 179 0,'35'0'297,"0"0"-281,0 0-1,1 0 1,-1-35 0,0 35-16,0 0 15,1 0 1,-1 0-1,0 0 17,1 0-17,-1 0-15,0 0 16,0 0-16,1 0 0,-1 0 31,0 0-15,1 0-1,-1 0 1,0 0 0,0 0-1,1-36-15,-1 36 0,0 0 16,0 0 0,1 0-16,-1 0 31,0 0-16,1 0 1,-1 0-16,0-35 16,0 35-1,1 0 1,-1 0-16,0 0 16,1 0-1,-36-35 1,35 35-16,0 0 15,-35-35 1,35 35-16,1 0 16,-1 0-1,0 0 1,0 0 0,1 0-1,-1 0 16,0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2-14T01:48:05.9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 0 0,'25'0'297,"-1"0"-297,1 0 0,0 0 16,-1 0-1,1 0 17,0 0-32,-1 0 15,1 0-15,0 0 16,-1 0-16,1 0 15,0 0 1,-1 0-16,1 0 16,0 0-1,-1 0 17,1 0-17,0 0 1,-1 0-1,1 0-15,0 0 16,-1 0 0,1 0-1,0 0-15,-1 0 16,1 0 0,0 0-1,-1 0 16,1 0-31,0 0 0,-1 0 16,1 0-16,0 0 16,-1 0-1,1 0 1,-1 0-16,1 0 31,0 0-15,-1 0-1,-48 0 314,-1 0-314,25 24 1,-25-24-16,1 25 15,-1-25 1,1 0 0,-1 0-16,0 0 15,1 0-15,-1 0 16,0 0-16,1 0 31,-1 0-31,0 25 31,1-25-31,-1 24 16,0-24-16,25 25 16,-24-25-16,-1 0 0,0 0 15,1 0-15,-1 0 16,0 0 0,1 25-1,-1-25 1,0 0-1,1 0 1,-1 24 15,25 1-15,-25-25 0,1 0-16,-1 0 15,0 0-15,1 0 16,-1 0-16,0 0 15,1 0 1,24 24-16,-25-24 16,0 0-1,1 0 1,-1 0 0,0 0 109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51BF-D9A5-49DB-9BCB-B52F3CF5C329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C881A-36A0-4A31-BAE8-7683CA468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3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BF01-1E64-4C6B-8492-0A6DBF15E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687B6-8F7C-4ABC-838C-8A377FCC1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90047-BAEF-47E1-A04A-6825D4CB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1E551-39B8-4CDD-BFB9-FD371B4A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B2412-D13D-49B6-A016-14C99AC7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D600-EE52-4A9D-AC1A-DEF4CDBB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0382E-8D6C-4AB3-B4E7-8FB0C1021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71E7-00BC-47E4-97AE-4520D7F6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099B-97E1-4E71-A11F-C1F5F2C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F3443-033A-4533-8AA2-817F04A1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2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D4D7E-2529-41A2-B6C3-E19BF1214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C51AA-00DB-4712-A08F-2464E4F9E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AB98F-1EF1-4C04-AC8E-F58C911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5983-1D99-4C1A-AE33-9C3007E6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9CCAE-B704-4EEE-A9DA-9C46AA10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1A2D-2CBE-4886-8F76-B287EF26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A4A6-4990-45F0-9A35-83A57FF2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1A2C-9ACB-4F05-BEB9-C929A38E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8BEE-0E75-4888-A908-3B48CC20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B8F04-ED15-4129-B2AB-2041A18C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C462-7B77-4F84-9554-93B22843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63C8-4C5A-494E-87C1-B493744D5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551B-FE5C-4750-B4F7-0A900321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20519-7A3D-45E9-8361-9DB8E77B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2FC3-9255-4248-B5AA-B0CC4C3D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3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814E-E6DA-408D-93AA-BB250B35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8BBF-7C2F-44F2-87EA-8ED0FFDFF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8C50-5D2E-4323-B380-04DF681F4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08491-48C8-4AC0-A7AD-CF5F0CE9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3DB0B-AD13-4E24-80E1-40E2A3BB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0BBD3-39B5-47DC-AAD4-21D47A08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0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F9E7-3125-442A-873A-462A9ECA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5B072-9F33-4B19-A91D-37F37CE88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012B8-D59A-4D4D-9FB3-9C608246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F75B9-A0B5-4137-9207-E599B0E9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39CE-770A-43F4-AE23-EF3506CD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93138-3BBD-4981-A66F-FECB84F2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2FE19-4B30-4CA5-99E4-CCBD0066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AC441-C312-4C59-8606-EE6B3710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9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E090-CE8B-4D58-866D-2E1414B4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D311A-E2EF-456D-BA93-ACCA7738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2DAFE-257C-481C-8B4C-6AF6353E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116F-8D14-4901-AF29-82A6F0DF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1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ED01D-F2D5-494F-B5C0-F4694816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4E814-2373-4812-975C-4F4F348A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3B025-CDDF-4948-A651-3E2F11CB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0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F751-08C6-4521-9681-D0C8DF0E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9DE8-5209-4AD6-A040-9BC9EBB7B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C24FB-CB95-4B70-833F-85E36FB42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C4A77-C617-4EAF-9E24-25FE9EA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10515-72F4-43E8-B505-43C33D8E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C8F9-34A2-40E9-9E00-037E403B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7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BDF0-A025-4B09-A69F-18B70ECB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32036-3E80-4304-883E-A66CAEF30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8EF72-AEC5-45FA-B643-7F3BACDE1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4D46-4BCE-47C5-9EF3-64609DDC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0B296-5D81-4FDB-BFAF-820818F5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439A0-6A75-4E10-8A2B-47C2CBDF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4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73E2F-B17C-4FBC-8240-26577F47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86DA-FF2E-4CAD-ACEC-5FEE365C6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974B-B5A8-477B-BD41-A68E67BEB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4459D-38F3-4E08-8A28-816A3538C80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B86CB-9337-4210-8DAC-56FCC90D4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6A616-631D-4EBA-AA3A-EFE39AC97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0062E-6DB1-420E-BF6C-EA475E3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5.PNG"/><Relationship Id="rId7" Type="http://schemas.openxmlformats.org/officeDocument/2006/relationships/image" Target="../media/image47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47.png"/><Relationship Id="rId5" Type="http://schemas.openxmlformats.org/officeDocument/2006/relationships/image" Target="../media/image46.emf"/><Relationship Id="rId10" Type="http://schemas.openxmlformats.org/officeDocument/2006/relationships/image" Target="../media/image46.png"/><Relationship Id="rId4" Type="http://schemas.openxmlformats.org/officeDocument/2006/relationships/customXml" Target="../ink/ink6.xml"/><Relationship Id="rId9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68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customXml" Target="../ink/ink1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7.emf"/><Relationship Id="rId5" Type="http://schemas.openxmlformats.org/officeDocument/2006/relationships/image" Target="../media/image58.png"/><Relationship Id="rId10" Type="http://schemas.openxmlformats.org/officeDocument/2006/relationships/customXml" Target="../ink/ink10.xml"/><Relationship Id="rId4" Type="http://schemas.openxmlformats.org/officeDocument/2006/relationships/image" Target="../media/image57.PNG"/><Relationship Id="rId9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FGronMuchU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kq61oFXD4YI" TargetMode="External"/><Relationship Id="rId4" Type="http://schemas.openxmlformats.org/officeDocument/2006/relationships/hyperlink" Target="https://www.youtube.com/watch?v=K7AgCas0gJ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8.png"/><Relationship Id="rId12" Type="http://schemas.openxmlformats.org/officeDocument/2006/relationships/image" Target="../media/image2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ustomXml" Target="../ink/ink2.xml"/><Relationship Id="rId5" Type="http://schemas.openxmlformats.org/officeDocument/2006/relationships/image" Target="../media/image16.PNG"/><Relationship Id="rId10" Type="http://schemas.openxmlformats.org/officeDocument/2006/relationships/image" Target="../media/image20.emf"/><Relationship Id="rId4" Type="http://schemas.openxmlformats.org/officeDocument/2006/relationships/image" Target="../media/image15.PNG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6.emf"/><Relationship Id="rId5" Type="http://schemas.openxmlformats.org/officeDocument/2006/relationships/image" Target="../media/image29.PNG"/><Relationship Id="rId10" Type="http://schemas.openxmlformats.org/officeDocument/2006/relationships/customXml" Target="../ink/ink3.xm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5.png"/><Relationship Id="rId7" Type="http://schemas.openxmlformats.org/officeDocument/2006/relationships/customXml" Target="../ink/ink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3.emf"/><Relationship Id="rId4" Type="http://schemas.openxmlformats.org/officeDocument/2006/relationships/image" Target="../media/image36.png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D153AD-E269-4EAB-8548-7273EA86B3F7}"/>
              </a:ext>
            </a:extLst>
          </p:cNvPr>
          <p:cNvSpPr txBox="1"/>
          <p:nvPr/>
        </p:nvSpPr>
        <p:spPr>
          <a:xfrm>
            <a:off x="429895" y="1619885"/>
            <a:ext cx="4934585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A Sentiment Analysis using Tweets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E92F2-C42F-4947-AB51-C28C7A86B2BF}"/>
              </a:ext>
            </a:extLst>
          </p:cNvPr>
          <p:cNvSpPr txBox="1"/>
          <p:nvPr/>
        </p:nvSpPr>
        <p:spPr>
          <a:xfrm>
            <a:off x="2026560" y="5133975"/>
            <a:ext cx="2124075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Stuti Sharma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D3CA8-E522-434F-9122-D3930945EC5C}"/>
              </a:ext>
            </a:extLst>
          </p:cNvPr>
          <p:cNvSpPr txBox="1"/>
          <p:nvPr/>
        </p:nvSpPr>
        <p:spPr>
          <a:xfrm>
            <a:off x="1249681" y="5902959"/>
            <a:ext cx="3309620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Seattle Pacific University</a:t>
            </a:r>
          </a:p>
        </p:txBody>
      </p:sp>
      <p:pic>
        <p:nvPicPr>
          <p:cNvPr id="13" name="Picture 12" descr="A large passenger jet flying through a cloudy sky&#10;&#10;Description generated with very high confidence">
            <a:extLst>
              <a:ext uri="{FF2B5EF4-FFF2-40B4-BE49-F238E27FC236}">
                <a16:creationId xmlns:a16="http://schemas.microsoft.com/office/drawing/2014/main" id="{8F36067A-1C15-4987-999A-0D759D83D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85" y="194340"/>
            <a:ext cx="6219507" cy="6469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5781-EE4C-44D2-A73D-B1A30AE4A3E0}"/>
              </a:ext>
            </a:extLst>
          </p:cNvPr>
          <p:cNvSpPr txBox="1"/>
          <p:nvPr/>
        </p:nvSpPr>
        <p:spPr>
          <a:xfrm>
            <a:off x="127000" y="339090"/>
            <a:ext cx="5838826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Who Loves Flying ?</a:t>
            </a:r>
          </a:p>
        </p:txBody>
      </p:sp>
    </p:spTree>
    <p:extLst>
      <p:ext uri="{BB962C8B-B14F-4D97-AF65-F5344CB8AC3E}">
        <p14:creationId xmlns:p14="http://schemas.microsoft.com/office/powerpoint/2010/main" val="35480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7DBB34-A1B7-49F7-8904-4B3BFF5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1333500"/>
            <a:ext cx="8001000" cy="50266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38BBF0-39A9-42D4-937D-BC733886F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8" y="4867760"/>
            <a:ext cx="1459321" cy="1240423"/>
          </a:xfrm>
          <a:prstGeom prst="rect">
            <a:avLst/>
          </a:prstGeom>
        </p:spPr>
      </p:pic>
      <p:pic>
        <p:nvPicPr>
          <p:cNvPr id="42" name="Picture 4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C9A230-F7EA-4DAB-97A5-E85AB2BC8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" y="1385678"/>
            <a:ext cx="1474048" cy="1877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8D347E8-0166-426D-9B8A-EB2007347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29" y="4834872"/>
            <a:ext cx="1651961" cy="13062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D3965FC-94E7-47B3-AD2C-13CCAD2ED19C}"/>
              </a:ext>
            </a:extLst>
          </p:cNvPr>
          <p:cNvSpPr/>
          <p:nvPr/>
        </p:nvSpPr>
        <p:spPr>
          <a:xfrm>
            <a:off x="587878" y="3362325"/>
            <a:ext cx="1227519" cy="11189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DB8E34-1B62-47B0-971E-3A7D2E09C7B4}"/>
              </a:ext>
            </a:extLst>
          </p:cNvPr>
          <p:cNvSpPr/>
          <p:nvPr/>
        </p:nvSpPr>
        <p:spPr>
          <a:xfrm>
            <a:off x="587878" y="167821"/>
            <a:ext cx="1227519" cy="11189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BBE85F-A2D6-40B2-A53D-6757D57CB26C}"/>
              </a:ext>
            </a:extLst>
          </p:cNvPr>
          <p:cNvSpPr txBox="1"/>
          <p:nvPr/>
        </p:nvSpPr>
        <p:spPr>
          <a:xfrm>
            <a:off x="714375" y="295275"/>
            <a:ext cx="9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Data Preparation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8D5B2-AF00-4D98-A5C4-F8F8B3E63E01}"/>
              </a:ext>
            </a:extLst>
          </p:cNvPr>
          <p:cNvSpPr txBox="1"/>
          <p:nvPr/>
        </p:nvSpPr>
        <p:spPr>
          <a:xfrm>
            <a:off x="559302" y="3371850"/>
            <a:ext cx="13434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Algorithms:</a:t>
            </a:r>
          </a:p>
          <a:p>
            <a:pPr algn="ctr"/>
            <a:r>
              <a:rPr lang="en-US" sz="1200" b="1" dirty="0"/>
              <a:t>Decision Tree</a:t>
            </a:r>
          </a:p>
          <a:p>
            <a:pPr algn="ctr"/>
            <a:r>
              <a:rPr lang="en-US" sz="1200" b="1" dirty="0"/>
              <a:t>Random Forest</a:t>
            </a:r>
          </a:p>
          <a:p>
            <a:pPr algn="ctr"/>
            <a:r>
              <a:rPr lang="en-US" sz="1200" b="1" dirty="0"/>
              <a:t>Naïve Bayes</a:t>
            </a:r>
          </a:p>
          <a:p>
            <a:pPr algn="ctr"/>
            <a:r>
              <a:rPr lang="en-US" sz="1200" b="1" dirty="0"/>
              <a:t>K-NN</a:t>
            </a:r>
          </a:p>
          <a:p>
            <a:pPr algn="ctr"/>
            <a:endParaRPr lang="en-US" sz="1200" b="1" dirty="0"/>
          </a:p>
          <a:p>
            <a:pPr algn="ctr"/>
            <a:endParaRPr lang="en-US" sz="1200" b="1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0070282-BD30-4682-A9D0-AD72D776B6E0}"/>
              </a:ext>
            </a:extLst>
          </p:cNvPr>
          <p:cNvSpPr/>
          <p:nvPr/>
        </p:nvSpPr>
        <p:spPr>
          <a:xfrm>
            <a:off x="353811" y="2124075"/>
            <a:ext cx="1922459" cy="1466850"/>
          </a:xfrm>
          <a:custGeom>
            <a:avLst/>
            <a:gdLst>
              <a:gd name="connsiteX0" fmla="*/ 1541664 w 1922459"/>
              <a:gd name="connsiteY0" fmla="*/ 0 h 1466850"/>
              <a:gd name="connsiteX1" fmla="*/ 1827414 w 1922459"/>
              <a:gd name="connsiteY1" fmla="*/ 1057275 h 1466850"/>
              <a:gd name="connsiteX2" fmla="*/ 93864 w 1922459"/>
              <a:gd name="connsiteY2" fmla="*/ 1171575 h 1466850"/>
              <a:gd name="connsiteX3" fmla="*/ 217689 w 1922459"/>
              <a:gd name="connsiteY3" fmla="*/ 1466850 h 1466850"/>
              <a:gd name="connsiteX4" fmla="*/ 217689 w 1922459"/>
              <a:gd name="connsiteY4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459" h="1466850">
                <a:moveTo>
                  <a:pt x="1541664" y="0"/>
                </a:moveTo>
                <a:cubicBezTo>
                  <a:pt x="1805189" y="431006"/>
                  <a:pt x="2068714" y="862013"/>
                  <a:pt x="1827414" y="1057275"/>
                </a:cubicBezTo>
                <a:cubicBezTo>
                  <a:pt x="1586114" y="1252537"/>
                  <a:pt x="362151" y="1103313"/>
                  <a:pt x="93864" y="1171575"/>
                </a:cubicBezTo>
                <a:cubicBezTo>
                  <a:pt x="-174423" y="1239837"/>
                  <a:pt x="217689" y="1466850"/>
                  <a:pt x="217689" y="1466850"/>
                </a:cubicBezTo>
                <a:lnTo>
                  <a:pt x="217689" y="146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72ED97-39D2-4CE6-9F3F-26CDB7373446}"/>
              </a:ext>
            </a:extLst>
          </p:cNvPr>
          <p:cNvSpPr/>
          <p:nvPr/>
        </p:nvSpPr>
        <p:spPr>
          <a:xfrm>
            <a:off x="267062" y="3657600"/>
            <a:ext cx="1864075" cy="1695450"/>
          </a:xfrm>
          <a:custGeom>
            <a:avLst/>
            <a:gdLst>
              <a:gd name="connsiteX0" fmla="*/ 1571263 w 1864075"/>
              <a:gd name="connsiteY0" fmla="*/ 0 h 1695450"/>
              <a:gd name="connsiteX1" fmla="*/ 1752238 w 1864075"/>
              <a:gd name="connsiteY1" fmla="*/ 1038225 h 1695450"/>
              <a:gd name="connsiteX2" fmla="*/ 75838 w 1864075"/>
              <a:gd name="connsiteY2" fmla="*/ 1076325 h 1695450"/>
              <a:gd name="connsiteX3" fmla="*/ 266338 w 1864075"/>
              <a:gd name="connsiteY3" fmla="*/ 1695450 h 1695450"/>
              <a:gd name="connsiteX4" fmla="*/ 266338 w 1864075"/>
              <a:gd name="connsiteY4" fmla="*/ 169545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075" h="1695450">
                <a:moveTo>
                  <a:pt x="1571263" y="0"/>
                </a:moveTo>
                <a:cubicBezTo>
                  <a:pt x="1786369" y="429419"/>
                  <a:pt x="2001476" y="858838"/>
                  <a:pt x="1752238" y="1038225"/>
                </a:cubicBezTo>
                <a:cubicBezTo>
                  <a:pt x="1503000" y="1217613"/>
                  <a:pt x="323488" y="966788"/>
                  <a:pt x="75838" y="1076325"/>
                </a:cubicBezTo>
                <a:cubicBezTo>
                  <a:pt x="-171812" y="1185863"/>
                  <a:pt x="266338" y="1695450"/>
                  <a:pt x="266338" y="1695450"/>
                </a:cubicBezTo>
                <a:lnTo>
                  <a:pt x="266338" y="16954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A924879-26C1-4759-8A53-26C2AFCD59AB}"/>
              </a:ext>
            </a:extLst>
          </p:cNvPr>
          <p:cNvSpPr/>
          <p:nvPr/>
        </p:nvSpPr>
        <p:spPr>
          <a:xfrm>
            <a:off x="1905000" y="5250468"/>
            <a:ext cx="469594" cy="83532"/>
          </a:xfrm>
          <a:custGeom>
            <a:avLst/>
            <a:gdLst>
              <a:gd name="connsiteX0" fmla="*/ 0 w 469594"/>
              <a:gd name="connsiteY0" fmla="*/ 7332 h 83532"/>
              <a:gd name="connsiteX1" fmla="*/ 400050 w 469594"/>
              <a:gd name="connsiteY1" fmla="*/ 7332 h 83532"/>
              <a:gd name="connsiteX2" fmla="*/ 466725 w 469594"/>
              <a:gd name="connsiteY2" fmla="*/ 83532 h 8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594" h="83532">
                <a:moveTo>
                  <a:pt x="0" y="7332"/>
                </a:moveTo>
                <a:cubicBezTo>
                  <a:pt x="161131" y="982"/>
                  <a:pt x="322263" y="-5368"/>
                  <a:pt x="400050" y="7332"/>
                </a:cubicBezTo>
                <a:cubicBezTo>
                  <a:pt x="477838" y="20032"/>
                  <a:pt x="472281" y="51782"/>
                  <a:pt x="466725" y="835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7DBB0C7-704F-4682-9FFD-5B7AEA631631}"/>
              </a:ext>
            </a:extLst>
          </p:cNvPr>
          <p:cNvSpPr/>
          <p:nvPr/>
        </p:nvSpPr>
        <p:spPr>
          <a:xfrm>
            <a:off x="514350" y="5572125"/>
            <a:ext cx="9525" cy="733425"/>
          </a:xfrm>
          <a:custGeom>
            <a:avLst/>
            <a:gdLst>
              <a:gd name="connsiteX0" fmla="*/ 9525 w 9525"/>
              <a:gd name="connsiteY0" fmla="*/ 0 h 733425"/>
              <a:gd name="connsiteX1" fmla="*/ 0 w 9525"/>
              <a:gd name="connsiteY1" fmla="*/ 733425 h 733425"/>
              <a:gd name="connsiteX2" fmla="*/ 0 w 9525"/>
              <a:gd name="connsiteY2" fmla="*/ 733425 h 733425"/>
              <a:gd name="connsiteX3" fmla="*/ 0 w 9525"/>
              <a:gd name="connsiteY3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733425">
                <a:moveTo>
                  <a:pt x="9525" y="0"/>
                </a:moveTo>
                <a:lnTo>
                  <a:pt x="0" y="733425"/>
                </a:lnTo>
                <a:lnTo>
                  <a:pt x="0" y="733425"/>
                </a:lnTo>
                <a:lnTo>
                  <a:pt x="0" y="73342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F4DFAC-1020-441F-B584-3BC433759756}"/>
              </a:ext>
            </a:extLst>
          </p:cNvPr>
          <p:cNvSpPr txBox="1"/>
          <p:nvPr/>
        </p:nvSpPr>
        <p:spPr>
          <a:xfrm>
            <a:off x="267061" y="6305550"/>
            <a:ext cx="14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Dataset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2A3CD37-CDF2-4918-8B64-C4DFA0F35007}"/>
              </a:ext>
            </a:extLst>
          </p:cNvPr>
          <p:cNvSpPr/>
          <p:nvPr/>
        </p:nvSpPr>
        <p:spPr>
          <a:xfrm>
            <a:off x="3781425" y="5295625"/>
            <a:ext cx="289073" cy="19325"/>
          </a:xfrm>
          <a:custGeom>
            <a:avLst/>
            <a:gdLst>
              <a:gd name="connsiteX0" fmla="*/ 0 w 289073"/>
              <a:gd name="connsiteY0" fmla="*/ 19325 h 19325"/>
              <a:gd name="connsiteX1" fmla="*/ 257175 w 289073"/>
              <a:gd name="connsiteY1" fmla="*/ 275 h 19325"/>
              <a:gd name="connsiteX2" fmla="*/ 276225 w 289073"/>
              <a:gd name="connsiteY2" fmla="*/ 9800 h 1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73" h="19325">
                <a:moveTo>
                  <a:pt x="0" y="19325"/>
                </a:moveTo>
                <a:lnTo>
                  <a:pt x="257175" y="275"/>
                </a:lnTo>
                <a:cubicBezTo>
                  <a:pt x="303212" y="-1312"/>
                  <a:pt x="289718" y="4244"/>
                  <a:pt x="276225" y="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AEE125-A01D-425A-8555-EBBF01A68E4D}"/>
              </a:ext>
            </a:extLst>
          </p:cNvPr>
          <p:cNvSpPr/>
          <p:nvPr/>
        </p:nvSpPr>
        <p:spPr>
          <a:xfrm>
            <a:off x="1905000" y="2695575"/>
            <a:ext cx="2162175" cy="28575"/>
          </a:xfrm>
          <a:custGeom>
            <a:avLst/>
            <a:gdLst>
              <a:gd name="connsiteX0" fmla="*/ 0 w 2162175"/>
              <a:gd name="connsiteY0" fmla="*/ 28575 h 28575"/>
              <a:gd name="connsiteX1" fmla="*/ 2162175 w 2162175"/>
              <a:gd name="connsiteY1" fmla="*/ 0 h 28575"/>
              <a:gd name="connsiteX2" fmla="*/ 2162175 w 2162175"/>
              <a:gd name="connsiteY2" fmla="*/ 0 h 28575"/>
              <a:gd name="connsiteX3" fmla="*/ 2162175 w 2162175"/>
              <a:gd name="connsiteY3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175" h="28575">
                <a:moveTo>
                  <a:pt x="0" y="28575"/>
                </a:moveTo>
                <a:lnTo>
                  <a:pt x="2162175" y="0"/>
                </a:lnTo>
                <a:lnTo>
                  <a:pt x="2162175" y="0"/>
                </a:lnTo>
                <a:lnTo>
                  <a:pt x="21621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6D30DD-6AE5-4829-ADAB-93D6376EDF63}"/>
              </a:ext>
            </a:extLst>
          </p:cNvPr>
          <p:cNvSpPr txBox="1"/>
          <p:nvPr/>
        </p:nvSpPr>
        <p:spPr>
          <a:xfrm>
            <a:off x="6614794" y="181610"/>
            <a:ext cx="303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Algorithms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4C1BA4A-B82B-44FD-B875-9FCBCB113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63" y="118338"/>
            <a:ext cx="1512858" cy="111897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285E1-C3D3-47CC-9839-F0DEEFF5B398}"/>
              </a:ext>
            </a:extLst>
          </p:cNvPr>
          <p:cNvSpPr/>
          <p:nvPr/>
        </p:nvSpPr>
        <p:spPr>
          <a:xfrm>
            <a:off x="1838325" y="495300"/>
            <a:ext cx="352425" cy="28575"/>
          </a:xfrm>
          <a:custGeom>
            <a:avLst/>
            <a:gdLst>
              <a:gd name="connsiteX0" fmla="*/ 0 w 352425"/>
              <a:gd name="connsiteY0" fmla="*/ 28575 h 28575"/>
              <a:gd name="connsiteX1" fmla="*/ 352425 w 352425"/>
              <a:gd name="connsiteY1" fmla="*/ 0 h 28575"/>
              <a:gd name="connsiteX2" fmla="*/ 352425 w 352425"/>
              <a:gd name="connsiteY2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" h="28575">
                <a:moveTo>
                  <a:pt x="0" y="28575"/>
                </a:moveTo>
                <a:lnTo>
                  <a:pt x="352425" y="0"/>
                </a:lnTo>
                <a:lnTo>
                  <a:pt x="35242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544D23-5341-48D8-A4A7-099F22729E0B}"/>
              </a:ext>
            </a:extLst>
          </p:cNvPr>
          <p:cNvSpPr/>
          <p:nvPr/>
        </p:nvSpPr>
        <p:spPr>
          <a:xfrm>
            <a:off x="105586" y="485775"/>
            <a:ext cx="3742563" cy="1333500"/>
          </a:xfrm>
          <a:custGeom>
            <a:avLst/>
            <a:gdLst>
              <a:gd name="connsiteX0" fmla="*/ 3428189 w 3742563"/>
              <a:gd name="connsiteY0" fmla="*/ 0 h 1333500"/>
              <a:gd name="connsiteX1" fmla="*/ 3428189 w 3742563"/>
              <a:gd name="connsiteY1" fmla="*/ 1085850 h 1333500"/>
              <a:gd name="connsiteX2" fmla="*/ 161114 w 3742563"/>
              <a:gd name="connsiteY2" fmla="*/ 790575 h 1333500"/>
              <a:gd name="connsiteX3" fmla="*/ 465914 w 3742563"/>
              <a:gd name="connsiteY3" fmla="*/ 1333500 h 1333500"/>
              <a:gd name="connsiteX4" fmla="*/ 465914 w 3742563"/>
              <a:gd name="connsiteY4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2563" h="1333500">
                <a:moveTo>
                  <a:pt x="3428189" y="0"/>
                </a:moveTo>
                <a:cubicBezTo>
                  <a:pt x="3700445" y="477043"/>
                  <a:pt x="3972702" y="954087"/>
                  <a:pt x="3428189" y="1085850"/>
                </a:cubicBezTo>
                <a:cubicBezTo>
                  <a:pt x="2883676" y="1217613"/>
                  <a:pt x="654826" y="749300"/>
                  <a:pt x="161114" y="790575"/>
                </a:cubicBezTo>
                <a:cubicBezTo>
                  <a:pt x="-332599" y="831850"/>
                  <a:pt x="465914" y="1333500"/>
                  <a:pt x="465914" y="1333500"/>
                </a:cubicBezTo>
                <a:lnTo>
                  <a:pt x="465914" y="13335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FF564-8FB7-46F6-A10A-924ADE7B60E7}"/>
              </a:ext>
            </a:extLst>
          </p:cNvPr>
          <p:cNvSpPr txBox="1"/>
          <p:nvPr/>
        </p:nvSpPr>
        <p:spPr>
          <a:xfrm>
            <a:off x="128269" y="200026"/>
            <a:ext cx="3853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Decision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4C32D-9E17-4E6F-9076-974A263DA0D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" r="251"/>
          <a:stretch/>
        </p:blipFill>
        <p:spPr bwMode="auto">
          <a:xfrm>
            <a:off x="10291" y="1190625"/>
            <a:ext cx="8962259" cy="56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5C5509-8F14-4660-8883-04082E65E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92" y="228555"/>
            <a:ext cx="4406222" cy="22193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422903-A9B5-4B5D-9C33-74B6B8E359EC}"/>
              </a:ext>
            </a:extLst>
          </p:cNvPr>
          <p:cNvSpPr/>
          <p:nvPr/>
        </p:nvSpPr>
        <p:spPr>
          <a:xfrm>
            <a:off x="9039888" y="5184036"/>
            <a:ext cx="3042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SouthwestAir</a:t>
            </a:r>
            <a:r>
              <a:rPr lang="en-US" dirty="0"/>
              <a:t> I was on hold for 2 hours and my call got disconnected. Thanks a lot.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423A9-C78B-4A50-96FE-3EC1A4135DC1}"/>
              </a:ext>
            </a:extLst>
          </p:cNvPr>
          <p:cNvSpPr/>
          <p:nvPr/>
        </p:nvSpPr>
        <p:spPr>
          <a:xfrm>
            <a:off x="9165676" y="3748146"/>
            <a:ext cx="2924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@JetBlue Awesome thanks! Thanks for the quick response. You guys ROCK! :)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5E2FA7-D240-499A-AE66-6A7605937913}"/>
                  </a:ext>
                </a:extLst>
              </p14:cNvPr>
              <p14:cNvContentPartPr/>
              <p14:nvPr/>
            </p14:nvContentPartPr>
            <p14:xfrm>
              <a:off x="11150740" y="3924320"/>
              <a:ext cx="622440" cy="3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5E2FA7-D240-499A-AE66-6A7605937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9420" y="3861320"/>
                <a:ext cx="685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683A34-3BFA-4A34-AA32-D9D472922BA8}"/>
                  </a:ext>
                </a:extLst>
              </p14:cNvPr>
              <p14:cNvContentPartPr/>
              <p14:nvPr/>
            </p14:nvContentPartPr>
            <p14:xfrm>
              <a:off x="9639460" y="5620640"/>
              <a:ext cx="533520" cy="5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683A34-3BFA-4A34-AA32-D9D472922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8140" y="5557640"/>
                <a:ext cx="596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A350FB-ABEA-476A-88C8-CD8B41261455}"/>
                  </a:ext>
                </a:extLst>
              </p14:cNvPr>
              <p14:cNvContentPartPr/>
              <p14:nvPr/>
            </p14:nvContentPartPr>
            <p14:xfrm>
              <a:off x="10553860" y="5917280"/>
              <a:ext cx="584280" cy="6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A350FB-ABEA-476A-88C8-CD8B412614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2540" y="5854280"/>
                <a:ext cx="6469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12BF7F-0D64-4B97-8376-3984C0560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413" y="3638632"/>
            <a:ext cx="597763" cy="5977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ED0076-8E05-4CDE-B2F1-3A034DA6A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198" y="4671476"/>
            <a:ext cx="526989" cy="5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3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FF564-8FB7-46F6-A10A-924ADE7B60E7}"/>
              </a:ext>
            </a:extLst>
          </p:cNvPr>
          <p:cNvSpPr txBox="1"/>
          <p:nvPr/>
        </p:nvSpPr>
        <p:spPr>
          <a:xfrm>
            <a:off x="128269" y="142876"/>
            <a:ext cx="375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Decision Tree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(With Pruning)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62212A-0EA1-44DC-A3F0-0576C959D09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/>
          <a:stretch/>
        </p:blipFill>
        <p:spPr>
          <a:xfrm>
            <a:off x="161925" y="1343204"/>
            <a:ext cx="7686675" cy="5371919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985DCA-51F7-4912-B45E-0B80F990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84" y="462614"/>
            <a:ext cx="5026215" cy="2555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3D283F-C33C-4DD6-8236-66A93E686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782" y="4559609"/>
            <a:ext cx="2603218" cy="22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FAC7BF-29D0-4344-8FEA-0380E8B9B628}"/>
              </a:ext>
            </a:extLst>
          </p:cNvPr>
          <p:cNvSpPr txBox="1"/>
          <p:nvPr/>
        </p:nvSpPr>
        <p:spPr>
          <a:xfrm>
            <a:off x="128269" y="200026"/>
            <a:ext cx="2862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8102C-0CD0-4EF9-94C3-4EDF9F5B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52551"/>
            <a:ext cx="1519556" cy="1155217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A00D42-D201-492F-91CE-5FF4FFA0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26" y="1906530"/>
            <a:ext cx="7302074" cy="4924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09A76-EB55-45FF-920A-9C2E12F71F93}"/>
              </a:ext>
            </a:extLst>
          </p:cNvPr>
          <p:cNvSpPr txBox="1"/>
          <p:nvPr/>
        </p:nvSpPr>
        <p:spPr>
          <a:xfrm>
            <a:off x="552450" y="246014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 (K=2)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C6D8E1-7252-46F7-B467-78820D072CB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4188" r="26465" b="7574"/>
          <a:stretch/>
        </p:blipFill>
        <p:spPr bwMode="auto">
          <a:xfrm>
            <a:off x="719136" y="3537902"/>
            <a:ext cx="2862581" cy="1967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7B67F-7366-4C07-823D-B60D5D6B67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9" b="32948"/>
          <a:stretch/>
        </p:blipFill>
        <p:spPr>
          <a:xfrm rot="10800000" flipH="1">
            <a:off x="9867901" y="27047"/>
            <a:ext cx="2348230" cy="115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9A4D7-B9D0-414D-BBEA-00879375C4D7}"/>
              </a:ext>
            </a:extLst>
          </p:cNvPr>
          <p:cNvSpPr txBox="1"/>
          <p:nvPr/>
        </p:nvSpPr>
        <p:spPr>
          <a:xfrm>
            <a:off x="8198245" y="1352551"/>
            <a:ext cx="194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Centroid Table</a:t>
            </a:r>
          </a:p>
        </p:txBody>
      </p:sp>
    </p:spTree>
    <p:extLst>
      <p:ext uri="{BB962C8B-B14F-4D97-AF65-F5344CB8AC3E}">
        <p14:creationId xmlns:p14="http://schemas.microsoft.com/office/powerpoint/2010/main" val="423819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91C5F1-509C-4EEE-9A5F-F30BD7F66E02}"/>
              </a:ext>
            </a:extLst>
          </p:cNvPr>
          <p:cNvSpPr txBox="1"/>
          <p:nvPr/>
        </p:nvSpPr>
        <p:spPr>
          <a:xfrm>
            <a:off x="52069" y="9526"/>
            <a:ext cx="456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Association-Rule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17BCFF5-66A8-4415-900D-0EFD208C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88" y="999769"/>
            <a:ext cx="1390728" cy="111897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6EB491DA-7F1E-4032-981B-23E80CA22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47" y="971193"/>
            <a:ext cx="1648570" cy="1118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703C12-F120-4285-9AE2-B0A3773EE897}"/>
              </a:ext>
            </a:extLst>
          </p:cNvPr>
          <p:cNvSpPr/>
          <p:nvPr/>
        </p:nvSpPr>
        <p:spPr>
          <a:xfrm>
            <a:off x="255952" y="971194"/>
            <a:ext cx="1248998" cy="111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F050429-AB65-4C3E-9449-D977B314D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3" y="1021573"/>
            <a:ext cx="1774131" cy="1000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D542DB-044A-49C8-A86F-FFA3687830AE}"/>
              </a:ext>
            </a:extLst>
          </p:cNvPr>
          <p:cNvSpPr txBox="1"/>
          <p:nvPr/>
        </p:nvSpPr>
        <p:spPr>
          <a:xfrm>
            <a:off x="390525" y="1228725"/>
            <a:ext cx="9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Data Preparation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7494D8-9CA9-4BF9-8F12-5D94F14D2D24}"/>
              </a:ext>
            </a:extLst>
          </p:cNvPr>
          <p:cNvSpPr/>
          <p:nvPr/>
        </p:nvSpPr>
        <p:spPr>
          <a:xfrm>
            <a:off x="1533525" y="1333500"/>
            <a:ext cx="295275" cy="0"/>
          </a:xfrm>
          <a:custGeom>
            <a:avLst/>
            <a:gdLst>
              <a:gd name="connsiteX0" fmla="*/ 0 w 295275"/>
              <a:gd name="connsiteY0" fmla="*/ 0 h 0"/>
              <a:gd name="connsiteX1" fmla="*/ 295275 w 295275"/>
              <a:gd name="connsiteY1" fmla="*/ 0 h 0"/>
              <a:gd name="connsiteX2" fmla="*/ 295275 w 295275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>
                <a:moveTo>
                  <a:pt x="0" y="0"/>
                </a:moveTo>
                <a:lnTo>
                  <a:pt x="295275" y="0"/>
                </a:lnTo>
                <a:lnTo>
                  <a:pt x="2952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7CCEB8-20BE-4ED4-95A5-0C8B0FB41339}"/>
              </a:ext>
            </a:extLst>
          </p:cNvPr>
          <p:cNvSpPr/>
          <p:nvPr/>
        </p:nvSpPr>
        <p:spPr>
          <a:xfrm>
            <a:off x="3038475" y="1362075"/>
            <a:ext cx="295275" cy="0"/>
          </a:xfrm>
          <a:custGeom>
            <a:avLst/>
            <a:gdLst>
              <a:gd name="connsiteX0" fmla="*/ 0 w 295275"/>
              <a:gd name="connsiteY0" fmla="*/ 0 h 0"/>
              <a:gd name="connsiteX1" fmla="*/ 295275 w 295275"/>
              <a:gd name="connsiteY1" fmla="*/ 0 h 0"/>
              <a:gd name="connsiteX2" fmla="*/ 295275 w 295275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>
                <a:moveTo>
                  <a:pt x="0" y="0"/>
                </a:moveTo>
                <a:lnTo>
                  <a:pt x="295275" y="0"/>
                </a:lnTo>
                <a:lnTo>
                  <a:pt x="2952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F71E22-2F51-463F-AD4C-C1DEFAC7BB6B}"/>
              </a:ext>
            </a:extLst>
          </p:cNvPr>
          <p:cNvSpPr/>
          <p:nvPr/>
        </p:nvSpPr>
        <p:spPr>
          <a:xfrm>
            <a:off x="4438650" y="1352550"/>
            <a:ext cx="295275" cy="0"/>
          </a:xfrm>
          <a:custGeom>
            <a:avLst/>
            <a:gdLst>
              <a:gd name="connsiteX0" fmla="*/ 0 w 295275"/>
              <a:gd name="connsiteY0" fmla="*/ 0 h 0"/>
              <a:gd name="connsiteX1" fmla="*/ 295275 w 295275"/>
              <a:gd name="connsiteY1" fmla="*/ 0 h 0"/>
              <a:gd name="connsiteX2" fmla="*/ 295275 w 295275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>
                <a:moveTo>
                  <a:pt x="0" y="0"/>
                </a:moveTo>
                <a:lnTo>
                  <a:pt x="295275" y="0"/>
                </a:lnTo>
                <a:lnTo>
                  <a:pt x="2952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C266F9-152B-4E84-AF2A-D07CF057FE9D}"/>
              </a:ext>
            </a:extLst>
          </p:cNvPr>
          <p:cNvPicPr/>
          <p:nvPr/>
        </p:nvPicPr>
        <p:blipFill rotWithShape="1">
          <a:blip r:embed="rId5"/>
          <a:srcRect l="7505" b="5355"/>
          <a:stretch/>
        </p:blipFill>
        <p:spPr>
          <a:xfrm>
            <a:off x="5578322" y="2203104"/>
            <a:ext cx="6517765" cy="46548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F454DF-B6A4-4A45-96CB-FE23C2DA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20841"/>
            <a:ext cx="5578323" cy="1865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0FEC7-E76E-45F4-A210-7D366F3DF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1" y="4771141"/>
            <a:ext cx="5584420" cy="1115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6E02FD-DDD9-412D-8D29-C80E652F9D94}"/>
                  </a:ext>
                </a:extLst>
              </p14:cNvPr>
              <p14:cNvContentPartPr/>
              <p14:nvPr/>
            </p14:nvContentPartPr>
            <p14:xfrm>
              <a:off x="4802673" y="2769997"/>
              <a:ext cx="364320" cy="8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6E02FD-DDD9-412D-8D29-C80E652F9D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6673" y="2697997"/>
                <a:ext cx="435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BEAE7D-97B8-49F1-B6EB-4592C590E9DA}"/>
                  </a:ext>
                </a:extLst>
              </p14:cNvPr>
              <p14:cNvContentPartPr/>
              <p14:nvPr/>
            </p14:nvContentPartPr>
            <p14:xfrm>
              <a:off x="2849673" y="2794477"/>
              <a:ext cx="426600" cy="55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BEAE7D-97B8-49F1-B6EB-4592C590E9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3673" y="2722477"/>
                <a:ext cx="4982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39FDF6-816B-4A86-BE53-C2A93815CFDA}"/>
                  </a:ext>
                </a:extLst>
              </p14:cNvPr>
              <p14:cNvContentPartPr/>
              <p14:nvPr/>
            </p14:nvContentPartPr>
            <p14:xfrm>
              <a:off x="2725473" y="5377117"/>
              <a:ext cx="2832480" cy="7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39FDF6-816B-4A86-BE53-C2A93815CF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9473" y="5305117"/>
                <a:ext cx="2904120" cy="2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86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C3716-446D-4550-86F7-BF355444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2479" cy="3393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F0A82-532F-44B7-8911-30AE85036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7974"/>
            <a:ext cx="5850958" cy="3677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A7DD6-42AF-405A-B6A1-634114CD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175" y="102103"/>
            <a:ext cx="3624285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3AFB6-354B-4742-B7CD-99576FC6A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6" y="5039618"/>
            <a:ext cx="4392945" cy="11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1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0A3B0-ED0C-4089-B06A-173669792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8" b="13495"/>
          <a:stretch/>
        </p:blipFill>
        <p:spPr>
          <a:xfrm>
            <a:off x="3457575" y="123824"/>
            <a:ext cx="4286250" cy="1855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1AD26-4C1F-496B-8A3F-D6197ACE5C9F}"/>
              </a:ext>
            </a:extLst>
          </p:cNvPr>
          <p:cNvSpPr txBox="1"/>
          <p:nvPr/>
        </p:nvSpPr>
        <p:spPr>
          <a:xfrm>
            <a:off x="447675" y="1257300"/>
            <a:ext cx="34480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went well</a:t>
            </a:r>
          </a:p>
          <a:p>
            <a:endParaRPr lang="en-US" sz="28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Balanced dataset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Spent 90% of time in Data Preparation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Referred to plenty of YouTube tutorials and peer-reviewed articles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E0A11-CDE1-4DDF-AF6E-07B03B0ED35A}"/>
              </a:ext>
            </a:extLst>
          </p:cNvPr>
          <p:cNvSpPr txBox="1"/>
          <p:nvPr/>
        </p:nvSpPr>
        <p:spPr>
          <a:xfrm>
            <a:off x="7515225" y="1343025"/>
            <a:ext cx="408622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What Did NOT go Well </a:t>
            </a:r>
          </a:p>
          <a:p>
            <a:endParaRPr lang="en-US" sz="2800" dirty="0"/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Data limits- Twitter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Selection of dataset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Text data:</a:t>
            </a:r>
          </a:p>
          <a:p>
            <a:pPr lvl="0"/>
            <a:r>
              <a:rPr lang="en-US" sz="2000" dirty="0"/>
              <a:t>        Limited choice of algorithms</a:t>
            </a:r>
          </a:p>
          <a:p>
            <a:pPr lvl="0"/>
            <a:r>
              <a:rPr lang="en-US" sz="2000" dirty="0"/>
              <a:t>        Cleaning text data-Challenging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4502E-D4BA-4A6C-874F-F9F3297E747A}"/>
              </a:ext>
            </a:extLst>
          </p:cNvPr>
          <p:cNvSpPr/>
          <p:nvPr/>
        </p:nvSpPr>
        <p:spPr>
          <a:xfrm>
            <a:off x="2409826" y="4442698"/>
            <a:ext cx="7496174" cy="197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Next Time</a:t>
            </a:r>
            <a:endParaRPr lang="en-US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Spend more time understanding data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Feature generation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WordNet Dictionary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Rich Linguistic analysis – Parsing, semantic analysis and POS tags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5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ADA40C-A0D2-4DD0-B323-FDD68A1F4153}"/>
              </a:ext>
            </a:extLst>
          </p:cNvPr>
          <p:cNvSpPr txBox="1"/>
          <p:nvPr/>
        </p:nvSpPr>
        <p:spPr>
          <a:xfrm>
            <a:off x="447675" y="390525"/>
            <a:ext cx="1107757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References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Ertek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Tapucu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Arin, I. (2013). Text mining with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rapidminer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RapidMiner: Data Mining Use Cases and Business Analytics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241.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G., Bhargava, P., Fuhrmann, S.,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Ellinger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Spasojevic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(2017). Analyzing users' sentiment towards popular consumer industries and brands on Twitter. 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arXiv:1709.07434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V., 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Sonawane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(2016). Sentiment analysis of twitter data: A survey of techniques. 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arXiv:1601.06971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Wills, R. K. (2012). Efficient Sentiment Analysis of Feeds for Rapid User Information 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Yuan, P., Zhong, Y., &amp; Huang, J. Sentiment Classification and Opinion Mining on Airline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Videos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https://www.youtube.com/watch?v=kFGronMuchU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https://www.youtube.com/watch?v=K7AgCas0gJ0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https://www.youtube.com/watch?v=kq61oFXD4YI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498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5ABE2-7DA6-49BF-BDF8-6F1C0D196E0C}"/>
              </a:ext>
            </a:extLst>
          </p:cNvPr>
          <p:cNvSpPr txBox="1"/>
          <p:nvPr/>
        </p:nvSpPr>
        <p:spPr>
          <a:xfrm>
            <a:off x="1083945" y="1901825"/>
            <a:ext cx="39655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Exploring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Association-Rule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81502-BB37-4868-AC3E-2D601BB44652}"/>
              </a:ext>
            </a:extLst>
          </p:cNvPr>
          <p:cNvSpPr/>
          <p:nvPr/>
        </p:nvSpPr>
        <p:spPr>
          <a:xfrm>
            <a:off x="934720" y="338564"/>
            <a:ext cx="3078480" cy="1099602"/>
          </a:xfrm>
          <a:prstGeom prst="rect">
            <a:avLst/>
          </a:prstGeom>
          <a:solidFill>
            <a:srgbClr val="C15811">
              <a:alpha val="1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7C0CC-EC89-4AED-90AB-0F357D3E6F34}"/>
              </a:ext>
            </a:extLst>
          </p:cNvPr>
          <p:cNvSpPr txBox="1"/>
          <p:nvPr/>
        </p:nvSpPr>
        <p:spPr>
          <a:xfrm>
            <a:off x="1409065" y="476885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Outline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48C94-5670-47FB-9C45-D172F9837622}"/>
              </a:ext>
            </a:extLst>
          </p:cNvPr>
          <p:cNvSpPr txBox="1"/>
          <p:nvPr/>
        </p:nvSpPr>
        <p:spPr>
          <a:xfrm>
            <a:off x="5970905" y="3626485"/>
            <a:ext cx="2982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Decision Tree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Naïve Bayes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Random Tree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K-NN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3D27FD-9ABD-4E58-AECD-2E2BB29C360A}"/>
              </a:ext>
            </a:extLst>
          </p:cNvPr>
          <p:cNvCxnSpPr>
            <a:cxnSpLocks/>
          </p:cNvCxnSpPr>
          <p:nvPr/>
        </p:nvCxnSpPr>
        <p:spPr>
          <a:xfrm>
            <a:off x="4625975" y="3931285"/>
            <a:ext cx="1079500" cy="0"/>
          </a:xfrm>
          <a:prstGeom prst="straightConnector1">
            <a:avLst/>
          </a:prstGeom>
          <a:ln w="136525" cmpd="sng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8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EF647E6-7377-495A-BFE4-742E14BDF70B}"/>
              </a:ext>
            </a:extLst>
          </p:cNvPr>
          <p:cNvSpPr/>
          <p:nvPr/>
        </p:nvSpPr>
        <p:spPr>
          <a:xfrm>
            <a:off x="3571240" y="3018076"/>
            <a:ext cx="3246120" cy="2643088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540E61-0770-49ED-937F-E9EA5D85B19A}"/>
              </a:ext>
            </a:extLst>
          </p:cNvPr>
          <p:cNvSpPr/>
          <p:nvPr/>
        </p:nvSpPr>
        <p:spPr>
          <a:xfrm>
            <a:off x="288926" y="187960"/>
            <a:ext cx="4095750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4DC8B515-402B-4386-ABF6-47A64FF24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80" y="3429000"/>
            <a:ext cx="2702560" cy="1228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438102-7C01-4B72-B108-16F1E82AB521}"/>
              </a:ext>
            </a:extLst>
          </p:cNvPr>
          <p:cNvSpPr txBox="1"/>
          <p:nvPr/>
        </p:nvSpPr>
        <p:spPr>
          <a:xfrm>
            <a:off x="680720" y="314960"/>
            <a:ext cx="354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Data 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BF3F9-7BAA-48CF-AFAE-0FEF00E29437}"/>
              </a:ext>
            </a:extLst>
          </p:cNvPr>
          <p:cNvSpPr/>
          <p:nvPr/>
        </p:nvSpPr>
        <p:spPr>
          <a:xfrm>
            <a:off x="405765" y="1732279"/>
            <a:ext cx="1463675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BC5F2-F6DC-468D-9896-A959749A4373}"/>
              </a:ext>
            </a:extLst>
          </p:cNvPr>
          <p:cNvSpPr txBox="1"/>
          <p:nvPr/>
        </p:nvSpPr>
        <p:spPr>
          <a:xfrm>
            <a:off x="558800" y="18288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Source</a:t>
            </a:r>
          </a:p>
          <a:p>
            <a:pPr algn="ctr"/>
            <a:r>
              <a:rPr lang="en-US" sz="2000" dirty="0"/>
              <a:t>Kaggle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7DFC5-01BB-4107-84CE-D31731E985E9}"/>
              </a:ext>
            </a:extLst>
          </p:cNvPr>
          <p:cNvSpPr/>
          <p:nvPr/>
        </p:nvSpPr>
        <p:spPr>
          <a:xfrm>
            <a:off x="2103755" y="1732279"/>
            <a:ext cx="2280921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6EA04-F723-4B9A-9E83-DD831DF5D9B8}"/>
              </a:ext>
            </a:extLst>
          </p:cNvPr>
          <p:cNvSpPr/>
          <p:nvPr/>
        </p:nvSpPr>
        <p:spPr>
          <a:xfrm>
            <a:off x="4553586" y="1732279"/>
            <a:ext cx="1503680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99BC9-0D6F-4EF7-896C-A101193326A1}"/>
              </a:ext>
            </a:extLst>
          </p:cNvPr>
          <p:cNvSpPr txBox="1"/>
          <p:nvPr/>
        </p:nvSpPr>
        <p:spPr>
          <a:xfrm>
            <a:off x="2143760" y="1808480"/>
            <a:ext cx="232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About</a:t>
            </a:r>
          </a:p>
          <a:p>
            <a:r>
              <a:rPr lang="en-US" sz="2000" dirty="0"/>
              <a:t>Air Travelers Tweets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8E362-6327-4E56-BFEB-CBC1FF2CB3E8}"/>
              </a:ext>
            </a:extLst>
          </p:cNvPr>
          <p:cNvSpPr txBox="1"/>
          <p:nvPr/>
        </p:nvSpPr>
        <p:spPr>
          <a:xfrm>
            <a:off x="4592320" y="1818640"/>
            <a:ext cx="150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Tweets</a:t>
            </a:r>
          </a:p>
          <a:p>
            <a:pPr algn="ctr"/>
            <a:r>
              <a:rPr lang="en-US" sz="2000" dirty="0"/>
              <a:t>2932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320D3-C33B-4661-910C-447A4A2E1E92}"/>
              </a:ext>
            </a:extLst>
          </p:cNvPr>
          <p:cNvSpPr/>
          <p:nvPr/>
        </p:nvSpPr>
        <p:spPr>
          <a:xfrm>
            <a:off x="6226175" y="1739680"/>
            <a:ext cx="2280921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C8CBE-D603-41DD-8BB5-DB733B0D89E4}"/>
              </a:ext>
            </a:extLst>
          </p:cNvPr>
          <p:cNvSpPr/>
          <p:nvPr/>
        </p:nvSpPr>
        <p:spPr>
          <a:xfrm>
            <a:off x="8723632" y="1757680"/>
            <a:ext cx="2310128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AEF8D-9F5B-49EC-B8BB-40FF30241B70}"/>
              </a:ext>
            </a:extLst>
          </p:cNvPr>
          <p:cNvSpPr txBox="1"/>
          <p:nvPr/>
        </p:nvSpPr>
        <p:spPr>
          <a:xfrm>
            <a:off x="6299200" y="178816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Sentiments</a:t>
            </a:r>
          </a:p>
          <a:p>
            <a:pPr algn="ctr"/>
            <a:r>
              <a:rPr lang="en-US" sz="2000" dirty="0"/>
              <a:t>Positive &amp; 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8D421-87C1-4C34-B901-03B8C3BEB3DE}"/>
              </a:ext>
            </a:extLst>
          </p:cNvPr>
          <p:cNvSpPr txBox="1"/>
          <p:nvPr/>
        </p:nvSpPr>
        <p:spPr>
          <a:xfrm>
            <a:off x="8747760" y="184912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Airlines</a:t>
            </a:r>
          </a:p>
          <a:p>
            <a:pPr algn="ctr"/>
            <a:r>
              <a:rPr lang="en-US" sz="2000" dirty="0"/>
              <a:t>Delta &amp; Southwest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EEF3A-30B2-44C4-A460-16C5D1B68D59}"/>
              </a:ext>
            </a:extLst>
          </p:cNvPr>
          <p:cNvSpPr/>
          <p:nvPr/>
        </p:nvSpPr>
        <p:spPr>
          <a:xfrm>
            <a:off x="353060" y="3036352"/>
            <a:ext cx="3020060" cy="2643088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AA7-4A48-420E-9E3E-4047CFF306DD}"/>
              </a:ext>
            </a:extLst>
          </p:cNvPr>
          <p:cNvSpPr txBox="1"/>
          <p:nvPr/>
        </p:nvSpPr>
        <p:spPr>
          <a:xfrm>
            <a:off x="487680" y="3154680"/>
            <a:ext cx="28778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Sentiment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Airline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Passenger_Name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Retweet_Count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Tweet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Passenger_Timezone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B3EB0-FA71-4C33-AAF3-C38E9D014BBE}"/>
              </a:ext>
            </a:extLst>
          </p:cNvPr>
          <p:cNvSpPr txBox="1"/>
          <p:nvPr/>
        </p:nvSpPr>
        <p:spPr>
          <a:xfrm>
            <a:off x="3647440" y="3225800"/>
            <a:ext cx="32816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Problems with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Missing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Spelling Mistakes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Punctuation Errors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Abbreviations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Sarcasm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Out of Context</a:t>
            </a:r>
          </a:p>
        </p:txBody>
      </p:sp>
    </p:spTree>
    <p:extLst>
      <p:ext uri="{BB962C8B-B14F-4D97-AF65-F5344CB8AC3E}">
        <p14:creationId xmlns:p14="http://schemas.microsoft.com/office/powerpoint/2010/main" val="76858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C0079-7030-44CE-A455-75BC79A28A90}"/>
              </a:ext>
            </a:extLst>
          </p:cNvPr>
          <p:cNvSpPr txBox="1"/>
          <p:nvPr/>
        </p:nvSpPr>
        <p:spPr>
          <a:xfrm>
            <a:off x="528320" y="126365"/>
            <a:ext cx="447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Exploring Trends</a:t>
            </a:r>
          </a:p>
        </p:txBody>
      </p:sp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1B7CAF-C8F0-48F2-AFF7-69035B3E8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97" y="231698"/>
            <a:ext cx="4445228" cy="2984653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E228C9F-A081-496F-8BEE-F662DAAED6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2334" r="4253" b="1346"/>
          <a:stretch/>
        </p:blipFill>
        <p:spPr>
          <a:xfrm>
            <a:off x="0" y="3278163"/>
            <a:ext cx="6381750" cy="340995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382149-0811-4372-988D-1B0FD41C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09" y="3278163"/>
            <a:ext cx="5895491" cy="3532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CE3D1-1E44-4DB6-8FE6-5A8C005B19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18033" r="12634" b="14925"/>
          <a:stretch/>
        </p:blipFill>
        <p:spPr>
          <a:xfrm>
            <a:off x="182513" y="1359325"/>
            <a:ext cx="691613" cy="642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4562A-240E-4FD4-88D1-08F1243A3EC6}"/>
              </a:ext>
            </a:extLst>
          </p:cNvPr>
          <p:cNvSpPr txBox="1"/>
          <p:nvPr/>
        </p:nvSpPr>
        <p:spPr>
          <a:xfrm>
            <a:off x="666750" y="1409700"/>
            <a:ext cx="554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SouthwestAir</a:t>
            </a:r>
            <a:r>
              <a:rPr lang="en-US" dirty="0"/>
              <a:t> my flight was delayed 4 hrs. I'm 5 months pregnant &amp;amp; supposed to be caring for my mom whose in surgery now. Very upset.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3A0A-3FF9-4600-9F63-1740CA9E485E}"/>
              </a:ext>
            </a:extLst>
          </p:cNvPr>
          <p:cNvSpPr/>
          <p:nvPr/>
        </p:nvSpPr>
        <p:spPr>
          <a:xfrm>
            <a:off x="943786" y="2558534"/>
            <a:ext cx="527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@JetBlue I will. I love flying with you all. Great service.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C30B9C-4BF8-445F-A3B6-BF52E4849B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18033" r="12634" b="14925"/>
          <a:stretch/>
        </p:blipFill>
        <p:spPr>
          <a:xfrm>
            <a:off x="477788" y="2397550"/>
            <a:ext cx="691613" cy="6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EEB93-6A22-4880-A8AE-E8C04FF7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605" y="194627"/>
            <a:ext cx="3283585" cy="646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6483B-D021-4204-A762-34E84EEDB686}"/>
              </a:ext>
            </a:extLst>
          </p:cNvPr>
          <p:cNvSpPr txBox="1"/>
          <p:nvPr/>
        </p:nvSpPr>
        <p:spPr>
          <a:xfrm>
            <a:off x="147319" y="181610"/>
            <a:ext cx="424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Data Cleanup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EA904-C626-43AA-9458-3ECAD640A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12" y="3814015"/>
            <a:ext cx="1830017" cy="125328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D6D308-06D8-45B7-AB7D-042FE009F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12" y="5236852"/>
            <a:ext cx="2687038" cy="1484000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A40AAA-6E4C-4173-B3C6-62ED7AB0E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23" y="745906"/>
            <a:ext cx="1907042" cy="1282919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3FF794-DFD2-45A2-8C61-CD066B04C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09" y="2254468"/>
            <a:ext cx="1828368" cy="1333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206509-BE25-4BF2-9DA3-02B28A649960}"/>
              </a:ext>
            </a:extLst>
          </p:cNvPr>
          <p:cNvSpPr txBox="1"/>
          <p:nvPr/>
        </p:nvSpPr>
        <p:spPr>
          <a:xfrm>
            <a:off x="6038850" y="1247775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Loads the Dataset from the RaipMiner’s Repository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81903-22E7-404C-B5E6-1A8E4F8CF064}"/>
              </a:ext>
            </a:extLst>
          </p:cNvPr>
          <p:cNvSpPr txBox="1"/>
          <p:nvPr/>
        </p:nvSpPr>
        <p:spPr>
          <a:xfrm>
            <a:off x="6162675" y="2781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Collection of  Processes inside a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F55E8-8842-46FC-959A-4F32E50DAC7E}"/>
              </a:ext>
            </a:extLst>
          </p:cNvPr>
          <p:cNvSpPr txBox="1"/>
          <p:nvPr/>
        </p:nvSpPr>
        <p:spPr>
          <a:xfrm>
            <a:off x="6172200" y="57531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Generates Word Vector from String Attributes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3DE93C2-DB3C-4102-AE3F-039BD7DC98DE}"/>
              </a:ext>
            </a:extLst>
          </p:cNvPr>
          <p:cNvSpPr/>
          <p:nvPr/>
        </p:nvSpPr>
        <p:spPr>
          <a:xfrm>
            <a:off x="3688251" y="1314450"/>
            <a:ext cx="2220251" cy="1581150"/>
          </a:xfrm>
          <a:custGeom>
            <a:avLst/>
            <a:gdLst>
              <a:gd name="connsiteX0" fmla="*/ 1902924 w 2220251"/>
              <a:gd name="connsiteY0" fmla="*/ 0 h 1581150"/>
              <a:gd name="connsiteX1" fmla="*/ 2083899 w 2220251"/>
              <a:gd name="connsiteY1" fmla="*/ 819150 h 1581150"/>
              <a:gd name="connsiteX2" fmla="*/ 140799 w 2220251"/>
              <a:gd name="connsiteY2" fmla="*/ 828675 h 1581150"/>
              <a:gd name="connsiteX3" fmla="*/ 150324 w 2220251"/>
              <a:gd name="connsiteY3" fmla="*/ 1581150 h 1581150"/>
              <a:gd name="connsiteX4" fmla="*/ 150324 w 2220251"/>
              <a:gd name="connsiteY4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251" h="1581150">
                <a:moveTo>
                  <a:pt x="1902924" y="0"/>
                </a:moveTo>
                <a:cubicBezTo>
                  <a:pt x="2140255" y="340519"/>
                  <a:pt x="2377587" y="681038"/>
                  <a:pt x="2083899" y="819150"/>
                </a:cubicBezTo>
                <a:cubicBezTo>
                  <a:pt x="1790211" y="957263"/>
                  <a:pt x="463061" y="701675"/>
                  <a:pt x="140799" y="828675"/>
                </a:cubicBezTo>
                <a:cubicBezTo>
                  <a:pt x="-181463" y="955675"/>
                  <a:pt x="150324" y="1581150"/>
                  <a:pt x="150324" y="1581150"/>
                </a:cubicBezTo>
                <a:lnTo>
                  <a:pt x="150324" y="15811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7B3080-695F-4CBF-A0F4-B87F3DCFED5E}"/>
              </a:ext>
            </a:extLst>
          </p:cNvPr>
          <p:cNvSpPr/>
          <p:nvPr/>
        </p:nvSpPr>
        <p:spPr>
          <a:xfrm>
            <a:off x="3678726" y="2857500"/>
            <a:ext cx="2220251" cy="1581150"/>
          </a:xfrm>
          <a:custGeom>
            <a:avLst/>
            <a:gdLst>
              <a:gd name="connsiteX0" fmla="*/ 1902924 w 2220251"/>
              <a:gd name="connsiteY0" fmla="*/ 0 h 1581150"/>
              <a:gd name="connsiteX1" fmla="*/ 2083899 w 2220251"/>
              <a:gd name="connsiteY1" fmla="*/ 819150 h 1581150"/>
              <a:gd name="connsiteX2" fmla="*/ 140799 w 2220251"/>
              <a:gd name="connsiteY2" fmla="*/ 828675 h 1581150"/>
              <a:gd name="connsiteX3" fmla="*/ 150324 w 2220251"/>
              <a:gd name="connsiteY3" fmla="*/ 1581150 h 1581150"/>
              <a:gd name="connsiteX4" fmla="*/ 150324 w 2220251"/>
              <a:gd name="connsiteY4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251" h="1581150">
                <a:moveTo>
                  <a:pt x="1902924" y="0"/>
                </a:moveTo>
                <a:cubicBezTo>
                  <a:pt x="2140255" y="340519"/>
                  <a:pt x="2377587" y="681038"/>
                  <a:pt x="2083899" y="819150"/>
                </a:cubicBezTo>
                <a:cubicBezTo>
                  <a:pt x="1790211" y="957263"/>
                  <a:pt x="463061" y="701675"/>
                  <a:pt x="140799" y="828675"/>
                </a:cubicBezTo>
                <a:cubicBezTo>
                  <a:pt x="-181463" y="955675"/>
                  <a:pt x="150324" y="1581150"/>
                  <a:pt x="150324" y="1581150"/>
                </a:cubicBezTo>
                <a:lnTo>
                  <a:pt x="150324" y="15811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721EF8-B50A-4653-9EBB-BF91D6EE972E}"/>
              </a:ext>
            </a:extLst>
          </p:cNvPr>
          <p:cNvSpPr/>
          <p:nvPr/>
        </p:nvSpPr>
        <p:spPr>
          <a:xfrm>
            <a:off x="3732812" y="4419600"/>
            <a:ext cx="2089965" cy="1600200"/>
          </a:xfrm>
          <a:custGeom>
            <a:avLst/>
            <a:gdLst>
              <a:gd name="connsiteX0" fmla="*/ 1902924 w 2220251"/>
              <a:gd name="connsiteY0" fmla="*/ 0 h 1581150"/>
              <a:gd name="connsiteX1" fmla="*/ 2083899 w 2220251"/>
              <a:gd name="connsiteY1" fmla="*/ 819150 h 1581150"/>
              <a:gd name="connsiteX2" fmla="*/ 140799 w 2220251"/>
              <a:gd name="connsiteY2" fmla="*/ 828675 h 1581150"/>
              <a:gd name="connsiteX3" fmla="*/ 150324 w 2220251"/>
              <a:gd name="connsiteY3" fmla="*/ 1581150 h 1581150"/>
              <a:gd name="connsiteX4" fmla="*/ 150324 w 2220251"/>
              <a:gd name="connsiteY4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251" h="1581150">
                <a:moveTo>
                  <a:pt x="1902924" y="0"/>
                </a:moveTo>
                <a:cubicBezTo>
                  <a:pt x="2140255" y="340519"/>
                  <a:pt x="2377587" y="681038"/>
                  <a:pt x="2083899" y="819150"/>
                </a:cubicBezTo>
                <a:cubicBezTo>
                  <a:pt x="1790211" y="957263"/>
                  <a:pt x="463061" y="701675"/>
                  <a:pt x="140799" y="828675"/>
                </a:cubicBezTo>
                <a:cubicBezTo>
                  <a:pt x="-181463" y="955675"/>
                  <a:pt x="150324" y="1581150"/>
                  <a:pt x="150324" y="1581150"/>
                </a:cubicBezTo>
                <a:lnTo>
                  <a:pt x="150324" y="15811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79FFE-7385-4F94-887C-E4FA0D05E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51" y="2593887"/>
            <a:ext cx="2876698" cy="3422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EEB93-6A22-4880-A8AE-E8C04FF77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605" y="194627"/>
            <a:ext cx="3283585" cy="646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6483B-D021-4204-A762-34E84EEDB686}"/>
              </a:ext>
            </a:extLst>
          </p:cNvPr>
          <p:cNvSpPr txBox="1"/>
          <p:nvPr/>
        </p:nvSpPr>
        <p:spPr>
          <a:xfrm>
            <a:off x="147319" y="181610"/>
            <a:ext cx="424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Subprocess 1</a:t>
            </a:r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3E71FD53-CF71-4A56-9E89-0425BAFC1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71" y="4794237"/>
            <a:ext cx="1572923" cy="124717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6CB039-3706-44B9-80A8-14C3C1ABE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60" y="2947185"/>
            <a:ext cx="1620447" cy="1333904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3325FB2-93A6-4452-88A5-C4D10FAD5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95" y="1188358"/>
            <a:ext cx="1828367" cy="1448561"/>
          </a:xfrm>
          <a:prstGeom prst="rect">
            <a:avLst/>
          </a:prstGeom>
        </p:spPr>
      </p:pic>
      <p:pic>
        <p:nvPicPr>
          <p:cNvPr id="30" name="Picture 2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FA9E8AA-CF30-445A-8AA7-05A93D0F1E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638"/>
          <a:stretch/>
        </p:blipFill>
        <p:spPr>
          <a:xfrm>
            <a:off x="5641250" y="194627"/>
            <a:ext cx="6251124" cy="2586673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AA4D51-8384-4E1D-A132-738F8BE9B18A}"/>
              </a:ext>
            </a:extLst>
          </p:cNvPr>
          <p:cNvSpPr/>
          <p:nvPr/>
        </p:nvSpPr>
        <p:spPr>
          <a:xfrm>
            <a:off x="1962541" y="1619250"/>
            <a:ext cx="2025271" cy="1854808"/>
          </a:xfrm>
          <a:custGeom>
            <a:avLst/>
            <a:gdLst>
              <a:gd name="connsiteX0" fmla="*/ 1771259 w 2025271"/>
              <a:gd name="connsiteY0" fmla="*/ 0 h 1854808"/>
              <a:gd name="connsiteX1" fmla="*/ 1885559 w 2025271"/>
              <a:gd name="connsiteY1" fmla="*/ 1200150 h 1854808"/>
              <a:gd name="connsiteX2" fmla="*/ 85334 w 2025271"/>
              <a:gd name="connsiteY2" fmla="*/ 1143000 h 1854808"/>
              <a:gd name="connsiteX3" fmla="*/ 285359 w 2025271"/>
              <a:gd name="connsiteY3" fmla="*/ 1800225 h 1854808"/>
              <a:gd name="connsiteX4" fmla="*/ 237734 w 2025271"/>
              <a:gd name="connsiteY4" fmla="*/ 1771650 h 185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271" h="1854808">
                <a:moveTo>
                  <a:pt x="1771259" y="0"/>
                </a:moveTo>
                <a:cubicBezTo>
                  <a:pt x="1968903" y="504825"/>
                  <a:pt x="2166547" y="1009650"/>
                  <a:pt x="1885559" y="1200150"/>
                </a:cubicBezTo>
                <a:cubicBezTo>
                  <a:pt x="1604571" y="1390650"/>
                  <a:pt x="352034" y="1042988"/>
                  <a:pt x="85334" y="1143000"/>
                </a:cubicBezTo>
                <a:cubicBezTo>
                  <a:pt x="-181366" y="1243012"/>
                  <a:pt x="259959" y="1695450"/>
                  <a:pt x="285359" y="1800225"/>
                </a:cubicBezTo>
                <a:cubicBezTo>
                  <a:pt x="310759" y="1905000"/>
                  <a:pt x="274246" y="1838325"/>
                  <a:pt x="237734" y="1771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3E10C8D-8BE7-4981-A911-214DF879DCDA}"/>
              </a:ext>
            </a:extLst>
          </p:cNvPr>
          <p:cNvSpPr/>
          <p:nvPr/>
        </p:nvSpPr>
        <p:spPr>
          <a:xfrm>
            <a:off x="1953016" y="3362325"/>
            <a:ext cx="2025271" cy="1854808"/>
          </a:xfrm>
          <a:custGeom>
            <a:avLst/>
            <a:gdLst>
              <a:gd name="connsiteX0" fmla="*/ 1771259 w 2025271"/>
              <a:gd name="connsiteY0" fmla="*/ 0 h 1854808"/>
              <a:gd name="connsiteX1" fmla="*/ 1885559 w 2025271"/>
              <a:gd name="connsiteY1" fmla="*/ 1200150 h 1854808"/>
              <a:gd name="connsiteX2" fmla="*/ 85334 w 2025271"/>
              <a:gd name="connsiteY2" fmla="*/ 1143000 h 1854808"/>
              <a:gd name="connsiteX3" fmla="*/ 285359 w 2025271"/>
              <a:gd name="connsiteY3" fmla="*/ 1800225 h 1854808"/>
              <a:gd name="connsiteX4" fmla="*/ 237734 w 2025271"/>
              <a:gd name="connsiteY4" fmla="*/ 1771650 h 185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271" h="1854808">
                <a:moveTo>
                  <a:pt x="1771259" y="0"/>
                </a:moveTo>
                <a:cubicBezTo>
                  <a:pt x="1968903" y="504825"/>
                  <a:pt x="2166547" y="1009650"/>
                  <a:pt x="1885559" y="1200150"/>
                </a:cubicBezTo>
                <a:cubicBezTo>
                  <a:pt x="1604571" y="1390650"/>
                  <a:pt x="352034" y="1042988"/>
                  <a:pt x="85334" y="1143000"/>
                </a:cubicBezTo>
                <a:cubicBezTo>
                  <a:pt x="-181366" y="1243012"/>
                  <a:pt x="259959" y="1695450"/>
                  <a:pt x="285359" y="1800225"/>
                </a:cubicBezTo>
                <a:cubicBezTo>
                  <a:pt x="310759" y="1905000"/>
                  <a:pt x="274246" y="1838325"/>
                  <a:pt x="237734" y="1771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5A6C09-17CF-47F6-938A-9E8E72774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24" y="2977267"/>
            <a:ext cx="5057775" cy="3800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D60E0F-B65C-420C-96B2-0D6F1A5E3B32}"/>
                  </a:ext>
                </a:extLst>
              </p14:cNvPr>
              <p14:cNvContentPartPr/>
              <p14:nvPr/>
            </p14:nvContentPartPr>
            <p14:xfrm>
              <a:off x="8202873" y="6142953"/>
              <a:ext cx="1971360" cy="18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D60E0F-B65C-420C-96B2-0D6F1A5E3B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1553" y="6079953"/>
                <a:ext cx="20340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8E4E2A-2D90-47DB-9957-C770E96A1A22}"/>
                  </a:ext>
                </a:extLst>
              </p14:cNvPr>
              <p14:cNvContentPartPr/>
              <p14:nvPr/>
            </p14:nvContentPartPr>
            <p14:xfrm>
              <a:off x="6320793" y="2316513"/>
              <a:ext cx="5664600" cy="10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8E4E2A-2D90-47DB-9957-C770E96A1A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9473" y="2253513"/>
                <a:ext cx="572724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65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EEB93-6A22-4880-A8AE-E8C04FF7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605" y="194627"/>
            <a:ext cx="3283585" cy="646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E0DA4-9469-48CE-9493-33E3DDC3A2C5}"/>
              </a:ext>
            </a:extLst>
          </p:cNvPr>
          <p:cNvSpPr txBox="1"/>
          <p:nvPr/>
        </p:nvSpPr>
        <p:spPr>
          <a:xfrm>
            <a:off x="147319" y="181610"/>
            <a:ext cx="424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Subprocess 2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B5CAF8-90ED-4A3D-93FC-C1B5A92AF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20" y="1025624"/>
            <a:ext cx="2070129" cy="1674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300B11-7D75-4A08-A2BE-0B461E34B1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26" y="123076"/>
            <a:ext cx="3547269" cy="3029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E525B-0CCA-4943-B37E-2097C59496B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4616"/>
          <a:stretch/>
        </p:blipFill>
        <p:spPr>
          <a:xfrm>
            <a:off x="7714296" y="218326"/>
            <a:ext cx="3868104" cy="1607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12CDED-D378-4D50-965F-C075CB5704C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242"/>
          <a:stretch/>
        </p:blipFill>
        <p:spPr>
          <a:xfrm>
            <a:off x="7759822" y="2020431"/>
            <a:ext cx="3995580" cy="160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A64B38-7936-4EA1-8C6D-A3D87781955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70" b="13119"/>
          <a:stretch/>
        </p:blipFill>
        <p:spPr>
          <a:xfrm>
            <a:off x="7792232" y="3958286"/>
            <a:ext cx="3888742" cy="10510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8C87F-9B6F-42D7-84D3-2C414A9AA2DB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41" b="15078"/>
          <a:stretch/>
        </p:blipFill>
        <p:spPr>
          <a:xfrm>
            <a:off x="7893346" y="5433237"/>
            <a:ext cx="3819527" cy="1310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AC3067-01B0-4017-B841-2D5E2F9B9265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1" r="15795" b="42845"/>
          <a:stretch/>
        </p:blipFill>
        <p:spPr bwMode="auto">
          <a:xfrm>
            <a:off x="1838325" y="3144634"/>
            <a:ext cx="5943599" cy="3332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10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EEB93-6A22-4880-A8AE-E8C04FF7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605" y="194627"/>
            <a:ext cx="3283585" cy="646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E0DA4-9469-48CE-9493-33E3DDC3A2C5}"/>
              </a:ext>
            </a:extLst>
          </p:cNvPr>
          <p:cNvSpPr txBox="1"/>
          <p:nvPr/>
        </p:nvSpPr>
        <p:spPr>
          <a:xfrm>
            <a:off x="147318" y="181610"/>
            <a:ext cx="8368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Process Document from Data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6888E06-6EC5-4F0C-B24E-31DB5CFF2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86" y="4795964"/>
            <a:ext cx="2140286" cy="107451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6F7B3B-761E-4D66-9F7C-948BC19E4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95" y="968474"/>
            <a:ext cx="1473276" cy="976572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47C406-E0F7-47EE-B7AC-CA124FBA5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82" y="1980632"/>
            <a:ext cx="1409389" cy="947422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8F41C80-4AD4-4427-A3E9-BFA7A61A0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11" y="3819624"/>
            <a:ext cx="2050281" cy="1029503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F9050A5-4657-4E6B-9A56-D77EF58FD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61" y="2847955"/>
            <a:ext cx="1936451" cy="976572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47FFFCD3-DFCC-4403-B5B7-0E004BF1B8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>
          <a:xfrm>
            <a:off x="3590925" y="5759451"/>
            <a:ext cx="1799812" cy="10347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7F1763-7520-4F69-9F0C-D95A6B7FF5EC}"/>
              </a:ext>
            </a:extLst>
          </p:cNvPr>
          <p:cNvSpPr txBox="1"/>
          <p:nvPr/>
        </p:nvSpPr>
        <p:spPr>
          <a:xfrm>
            <a:off x="5781675" y="6067425"/>
            <a:ext cx="550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the suffix of word to get accurate matching stem. E.g. “happy”, ”Happier”, ”Happiest” </a:t>
            </a:r>
            <a:r>
              <a:rPr lang="en-US" dirty="0">
                <a:sym typeface="Wingdings" panose="05000000000000000000" pitchFamily="2" charset="2"/>
              </a:rPr>
              <a:t> Stem: Happy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71D38-1592-4B88-B59F-94FA941A07DA}"/>
              </a:ext>
            </a:extLst>
          </p:cNvPr>
          <p:cNvSpPr txBox="1"/>
          <p:nvPr/>
        </p:nvSpPr>
        <p:spPr>
          <a:xfrm>
            <a:off x="5829300" y="3800475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English stop words e.g. then, that, this, the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93D4F-69AA-403C-B781-E258580FF536}"/>
              </a:ext>
            </a:extLst>
          </p:cNvPr>
          <p:cNvSpPr txBox="1"/>
          <p:nvPr/>
        </p:nvSpPr>
        <p:spPr>
          <a:xfrm>
            <a:off x="5876925" y="3009900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 length: 3-25 characters in a token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DDE6E-2720-4C73-8535-5011C61E9D50}"/>
              </a:ext>
            </a:extLst>
          </p:cNvPr>
          <p:cNvSpPr txBox="1"/>
          <p:nvPr/>
        </p:nvSpPr>
        <p:spPr>
          <a:xfrm>
            <a:off x="5781675" y="1228725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one case e.g. Lower Case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02B79-70A7-49EC-8993-A89E24D6AE4B}"/>
              </a:ext>
            </a:extLst>
          </p:cNvPr>
          <p:cNvSpPr txBox="1"/>
          <p:nvPr/>
        </p:nvSpPr>
        <p:spPr>
          <a:xfrm>
            <a:off x="5819775" y="2152650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the text into Tokens (Select Mode: non-letters)</a:t>
            </a:r>
          </a:p>
        </p:txBody>
      </p:sp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39667B-6077-4421-BBF4-2656D3177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55" y="4213130"/>
            <a:ext cx="2228965" cy="185429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0ADDFB-BE8B-4DE0-B5B3-10E9B9821809}"/>
              </a:ext>
            </a:extLst>
          </p:cNvPr>
          <p:cNvSpPr/>
          <p:nvPr/>
        </p:nvSpPr>
        <p:spPr>
          <a:xfrm>
            <a:off x="3518114" y="1400175"/>
            <a:ext cx="1799648" cy="942975"/>
          </a:xfrm>
          <a:custGeom>
            <a:avLst/>
            <a:gdLst>
              <a:gd name="connsiteX0" fmla="*/ 1472986 w 1799648"/>
              <a:gd name="connsiteY0" fmla="*/ 0 h 942975"/>
              <a:gd name="connsiteX1" fmla="*/ 1701586 w 1799648"/>
              <a:gd name="connsiteY1" fmla="*/ 504825 h 942975"/>
              <a:gd name="connsiteX2" fmla="*/ 63286 w 1799648"/>
              <a:gd name="connsiteY2" fmla="*/ 619125 h 942975"/>
              <a:gd name="connsiteX3" fmla="*/ 310936 w 1799648"/>
              <a:gd name="connsiteY3" fmla="*/ 942975 h 942975"/>
              <a:gd name="connsiteX4" fmla="*/ 310936 w 1799648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48" h="942975">
                <a:moveTo>
                  <a:pt x="1472986" y="0"/>
                </a:moveTo>
                <a:cubicBezTo>
                  <a:pt x="1704761" y="200818"/>
                  <a:pt x="1936536" y="401637"/>
                  <a:pt x="1701586" y="504825"/>
                </a:cubicBezTo>
                <a:cubicBezTo>
                  <a:pt x="1466636" y="608013"/>
                  <a:pt x="295061" y="546100"/>
                  <a:pt x="63286" y="619125"/>
                </a:cubicBezTo>
                <a:cubicBezTo>
                  <a:pt x="-168489" y="692150"/>
                  <a:pt x="310936" y="942975"/>
                  <a:pt x="310936" y="942975"/>
                </a:cubicBezTo>
                <a:lnTo>
                  <a:pt x="310936" y="9429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953ABF-B4BD-4DFA-99E8-6F7DE688CFB2}"/>
              </a:ext>
            </a:extLst>
          </p:cNvPr>
          <p:cNvSpPr/>
          <p:nvPr/>
        </p:nvSpPr>
        <p:spPr>
          <a:xfrm>
            <a:off x="3508589" y="2362200"/>
            <a:ext cx="1799648" cy="942975"/>
          </a:xfrm>
          <a:custGeom>
            <a:avLst/>
            <a:gdLst>
              <a:gd name="connsiteX0" fmla="*/ 1472986 w 1799648"/>
              <a:gd name="connsiteY0" fmla="*/ 0 h 942975"/>
              <a:gd name="connsiteX1" fmla="*/ 1701586 w 1799648"/>
              <a:gd name="connsiteY1" fmla="*/ 504825 h 942975"/>
              <a:gd name="connsiteX2" fmla="*/ 63286 w 1799648"/>
              <a:gd name="connsiteY2" fmla="*/ 619125 h 942975"/>
              <a:gd name="connsiteX3" fmla="*/ 310936 w 1799648"/>
              <a:gd name="connsiteY3" fmla="*/ 942975 h 942975"/>
              <a:gd name="connsiteX4" fmla="*/ 310936 w 1799648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48" h="942975">
                <a:moveTo>
                  <a:pt x="1472986" y="0"/>
                </a:moveTo>
                <a:cubicBezTo>
                  <a:pt x="1704761" y="200818"/>
                  <a:pt x="1936536" y="401637"/>
                  <a:pt x="1701586" y="504825"/>
                </a:cubicBezTo>
                <a:cubicBezTo>
                  <a:pt x="1466636" y="608013"/>
                  <a:pt x="295061" y="546100"/>
                  <a:pt x="63286" y="619125"/>
                </a:cubicBezTo>
                <a:cubicBezTo>
                  <a:pt x="-168489" y="692150"/>
                  <a:pt x="310936" y="942975"/>
                  <a:pt x="310936" y="942975"/>
                </a:cubicBezTo>
                <a:lnTo>
                  <a:pt x="310936" y="9429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E96053C-4064-4487-B458-F1D311C1B8AE}"/>
              </a:ext>
            </a:extLst>
          </p:cNvPr>
          <p:cNvSpPr/>
          <p:nvPr/>
        </p:nvSpPr>
        <p:spPr>
          <a:xfrm>
            <a:off x="3537164" y="3295650"/>
            <a:ext cx="1799648" cy="942975"/>
          </a:xfrm>
          <a:custGeom>
            <a:avLst/>
            <a:gdLst>
              <a:gd name="connsiteX0" fmla="*/ 1472986 w 1799648"/>
              <a:gd name="connsiteY0" fmla="*/ 0 h 942975"/>
              <a:gd name="connsiteX1" fmla="*/ 1701586 w 1799648"/>
              <a:gd name="connsiteY1" fmla="*/ 504825 h 942975"/>
              <a:gd name="connsiteX2" fmla="*/ 63286 w 1799648"/>
              <a:gd name="connsiteY2" fmla="*/ 619125 h 942975"/>
              <a:gd name="connsiteX3" fmla="*/ 310936 w 1799648"/>
              <a:gd name="connsiteY3" fmla="*/ 942975 h 942975"/>
              <a:gd name="connsiteX4" fmla="*/ 310936 w 1799648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48" h="942975">
                <a:moveTo>
                  <a:pt x="1472986" y="0"/>
                </a:moveTo>
                <a:cubicBezTo>
                  <a:pt x="1704761" y="200818"/>
                  <a:pt x="1936536" y="401637"/>
                  <a:pt x="1701586" y="504825"/>
                </a:cubicBezTo>
                <a:cubicBezTo>
                  <a:pt x="1466636" y="608013"/>
                  <a:pt x="295061" y="546100"/>
                  <a:pt x="63286" y="619125"/>
                </a:cubicBezTo>
                <a:cubicBezTo>
                  <a:pt x="-168489" y="692150"/>
                  <a:pt x="310936" y="942975"/>
                  <a:pt x="310936" y="942975"/>
                </a:cubicBezTo>
                <a:lnTo>
                  <a:pt x="310936" y="9429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9125DC1-94C0-45C5-AA4C-4AF487B84920}"/>
              </a:ext>
            </a:extLst>
          </p:cNvPr>
          <p:cNvSpPr/>
          <p:nvPr/>
        </p:nvSpPr>
        <p:spPr>
          <a:xfrm>
            <a:off x="3527639" y="4267200"/>
            <a:ext cx="1799648" cy="942975"/>
          </a:xfrm>
          <a:custGeom>
            <a:avLst/>
            <a:gdLst>
              <a:gd name="connsiteX0" fmla="*/ 1472986 w 1799648"/>
              <a:gd name="connsiteY0" fmla="*/ 0 h 942975"/>
              <a:gd name="connsiteX1" fmla="*/ 1701586 w 1799648"/>
              <a:gd name="connsiteY1" fmla="*/ 504825 h 942975"/>
              <a:gd name="connsiteX2" fmla="*/ 63286 w 1799648"/>
              <a:gd name="connsiteY2" fmla="*/ 619125 h 942975"/>
              <a:gd name="connsiteX3" fmla="*/ 310936 w 1799648"/>
              <a:gd name="connsiteY3" fmla="*/ 942975 h 942975"/>
              <a:gd name="connsiteX4" fmla="*/ 310936 w 1799648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48" h="942975">
                <a:moveTo>
                  <a:pt x="1472986" y="0"/>
                </a:moveTo>
                <a:cubicBezTo>
                  <a:pt x="1704761" y="200818"/>
                  <a:pt x="1936536" y="401637"/>
                  <a:pt x="1701586" y="504825"/>
                </a:cubicBezTo>
                <a:cubicBezTo>
                  <a:pt x="1466636" y="608013"/>
                  <a:pt x="295061" y="546100"/>
                  <a:pt x="63286" y="619125"/>
                </a:cubicBezTo>
                <a:cubicBezTo>
                  <a:pt x="-168489" y="692150"/>
                  <a:pt x="310936" y="942975"/>
                  <a:pt x="310936" y="942975"/>
                </a:cubicBezTo>
                <a:lnTo>
                  <a:pt x="310936" y="9429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1045583-63A9-427A-9E29-A58D66EACCCB}"/>
              </a:ext>
            </a:extLst>
          </p:cNvPr>
          <p:cNvSpPr/>
          <p:nvPr/>
        </p:nvSpPr>
        <p:spPr>
          <a:xfrm>
            <a:off x="3489539" y="5219700"/>
            <a:ext cx="1799648" cy="942975"/>
          </a:xfrm>
          <a:custGeom>
            <a:avLst/>
            <a:gdLst>
              <a:gd name="connsiteX0" fmla="*/ 1472986 w 1799648"/>
              <a:gd name="connsiteY0" fmla="*/ 0 h 942975"/>
              <a:gd name="connsiteX1" fmla="*/ 1701586 w 1799648"/>
              <a:gd name="connsiteY1" fmla="*/ 504825 h 942975"/>
              <a:gd name="connsiteX2" fmla="*/ 63286 w 1799648"/>
              <a:gd name="connsiteY2" fmla="*/ 619125 h 942975"/>
              <a:gd name="connsiteX3" fmla="*/ 310936 w 1799648"/>
              <a:gd name="connsiteY3" fmla="*/ 942975 h 942975"/>
              <a:gd name="connsiteX4" fmla="*/ 310936 w 1799648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48" h="942975">
                <a:moveTo>
                  <a:pt x="1472986" y="0"/>
                </a:moveTo>
                <a:cubicBezTo>
                  <a:pt x="1704761" y="200818"/>
                  <a:pt x="1936536" y="401637"/>
                  <a:pt x="1701586" y="504825"/>
                </a:cubicBezTo>
                <a:cubicBezTo>
                  <a:pt x="1466636" y="608013"/>
                  <a:pt x="295061" y="546100"/>
                  <a:pt x="63286" y="619125"/>
                </a:cubicBezTo>
                <a:cubicBezTo>
                  <a:pt x="-168489" y="692150"/>
                  <a:pt x="310936" y="942975"/>
                  <a:pt x="310936" y="942975"/>
                </a:cubicBezTo>
                <a:lnTo>
                  <a:pt x="310936" y="9429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1F500E-369A-4ADE-8B41-1A016F93E827}"/>
                  </a:ext>
                </a:extLst>
              </p14:cNvPr>
              <p14:cNvContentPartPr/>
              <p14:nvPr/>
            </p14:nvContentPartPr>
            <p14:xfrm>
              <a:off x="6977793" y="4966833"/>
              <a:ext cx="550800" cy="10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1F500E-369A-4ADE-8B41-1A016F93E8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6473" y="4903833"/>
                <a:ext cx="61344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06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73C3ADE-DF17-4B52-A874-C5FFDF1D9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/>
          <a:stretch/>
        </p:blipFill>
        <p:spPr>
          <a:xfrm>
            <a:off x="9379902" y="135431"/>
            <a:ext cx="2557145" cy="1540002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F29009C-F273-4877-8878-0E9819115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r="67466"/>
          <a:stretch/>
        </p:blipFill>
        <p:spPr>
          <a:xfrm>
            <a:off x="400050" y="1538704"/>
            <a:ext cx="4610099" cy="175907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B96BB-21F5-47A5-8669-124615ABE741}"/>
              </a:ext>
            </a:extLst>
          </p:cNvPr>
          <p:cNvCxnSpPr>
            <a:cxnSpLocks/>
          </p:cNvCxnSpPr>
          <p:nvPr/>
        </p:nvCxnSpPr>
        <p:spPr>
          <a:xfrm>
            <a:off x="4138612" y="1388740"/>
            <a:ext cx="0" cy="533400"/>
          </a:xfrm>
          <a:prstGeom prst="straightConnector1">
            <a:avLst/>
          </a:prstGeom>
          <a:ln w="1111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5AFDF1-C6C3-4A55-A4B5-481AD48C7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9" y="8722"/>
            <a:ext cx="8090093" cy="1380018"/>
          </a:xfrm>
          <a:prstGeom prst="rect">
            <a:avLst/>
          </a:prstGeom>
        </p:spPr>
      </p:pic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E8F5E2B-4E3A-44E2-90AB-9F9B8EB29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r="96239"/>
          <a:stretch/>
        </p:blipFill>
        <p:spPr>
          <a:xfrm>
            <a:off x="-19050" y="1567279"/>
            <a:ext cx="457200" cy="1759077"/>
          </a:xfrm>
          <a:prstGeom prst="rect">
            <a:avLst/>
          </a:prstGeom>
        </p:spPr>
      </p:pic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4920E4-FBBD-4D25-965C-A3480C642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9" b="4500"/>
          <a:stretch/>
        </p:blipFill>
        <p:spPr>
          <a:xfrm>
            <a:off x="5886450" y="1781176"/>
            <a:ext cx="5905500" cy="4876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8A7454-8C98-4ACC-88DF-78DF9E3DD97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52"/>
          <a:stretch/>
        </p:blipFill>
        <p:spPr bwMode="auto">
          <a:xfrm>
            <a:off x="209550" y="3447745"/>
            <a:ext cx="5133976" cy="3334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6A1477-4520-416D-A943-625E0C1DA3E0}"/>
                  </a:ext>
                </a:extLst>
              </p14:cNvPr>
              <p14:cNvContentPartPr/>
              <p14:nvPr/>
            </p14:nvContentPartPr>
            <p14:xfrm>
              <a:off x="497073" y="1766073"/>
              <a:ext cx="550800" cy="19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6A1477-4520-416D-A943-625E0C1DA3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073" y="1694073"/>
                <a:ext cx="6224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A52E63-3502-4441-912E-EFFF4CD7601B}"/>
                  </a:ext>
                </a:extLst>
              </p14:cNvPr>
              <p14:cNvContentPartPr/>
              <p14:nvPr/>
            </p14:nvContentPartPr>
            <p14:xfrm>
              <a:off x="727833" y="2357913"/>
              <a:ext cx="834840" cy="141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A52E63-3502-4441-912E-EFFF4CD760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833" y="2285913"/>
                <a:ext cx="90648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5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389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Berlin Sans FB Demi</vt:lpstr>
      <vt:lpstr>Bodoni MT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Stuti</dc:creator>
  <cp:lastModifiedBy>Sharma, Stuti</cp:lastModifiedBy>
  <cp:revision>86</cp:revision>
  <dcterms:created xsi:type="dcterms:W3CDTF">2018-02-11T19:20:01Z</dcterms:created>
  <dcterms:modified xsi:type="dcterms:W3CDTF">2018-05-08T02:00:30Z</dcterms:modified>
</cp:coreProperties>
</file>